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6" r:id="rId2"/>
    <p:sldId id="272" r:id="rId3"/>
    <p:sldId id="275" r:id="rId4"/>
    <p:sldId id="273" r:id="rId5"/>
    <p:sldId id="276" r:id="rId6"/>
    <p:sldId id="274" r:id="rId7"/>
    <p:sldId id="277" r:id="rId8"/>
    <p:sldId id="278" r:id="rId9"/>
    <p:sldId id="279" r:id="rId10"/>
    <p:sldId id="280" r:id="rId11"/>
    <p:sldId id="281" r:id="rId12"/>
    <p:sldId id="282" r:id="rId13"/>
    <p:sldId id="283" r:id="rId14"/>
    <p:sldId id="287" r:id="rId15"/>
    <p:sldId id="284" r:id="rId16"/>
    <p:sldId id="286" r:id="rId17"/>
    <p:sldId id="307" r:id="rId18"/>
    <p:sldId id="308" r:id="rId19"/>
    <p:sldId id="309" r:id="rId20"/>
    <p:sldId id="310" r:id="rId21"/>
    <p:sldId id="288" r:id="rId22"/>
    <p:sldId id="289" r:id="rId23"/>
    <p:sldId id="311" r:id="rId24"/>
    <p:sldId id="290" r:id="rId25"/>
    <p:sldId id="291" r:id="rId26"/>
    <p:sldId id="292" r:id="rId27"/>
    <p:sldId id="296" r:id="rId28"/>
    <p:sldId id="293" r:id="rId29"/>
    <p:sldId id="294" r:id="rId30"/>
    <p:sldId id="295" r:id="rId31"/>
    <p:sldId id="313" r:id="rId32"/>
    <p:sldId id="314" r:id="rId33"/>
    <p:sldId id="306" r:id="rId34"/>
    <p:sldId id="297" r:id="rId35"/>
    <p:sldId id="298" r:id="rId36"/>
    <p:sldId id="299" r:id="rId37"/>
    <p:sldId id="315" r:id="rId38"/>
    <p:sldId id="316" r:id="rId39"/>
    <p:sldId id="317" r:id="rId40"/>
    <p:sldId id="318" r:id="rId41"/>
    <p:sldId id="319" r:id="rId42"/>
    <p:sldId id="320" r:id="rId43"/>
    <p:sldId id="321" r:id="rId44"/>
    <p:sldId id="322" r:id="rId45"/>
    <p:sldId id="323" r:id="rId46"/>
    <p:sldId id="312" r:id="rId4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746" autoAdjust="0"/>
    <p:restoredTop sz="94660"/>
  </p:normalViewPr>
  <p:slideViewPr>
    <p:cSldViewPr>
      <p:cViewPr varScale="1">
        <p:scale>
          <a:sx n="86" d="100"/>
          <a:sy n="86" d="100"/>
        </p:scale>
        <p:origin x="-90" y="-948"/>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C:\Courses\Money%20&amp;%20Banking\Data\Money_GDP_data.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manualLayout>
          <c:layoutTarget val="inner"/>
          <c:xMode val="edge"/>
          <c:yMode val="edge"/>
          <c:x val="6.1501978781736633E-2"/>
          <c:y val="1.9896988682866306E-2"/>
          <c:w val="0.9207840428327827"/>
          <c:h val="0.86373053368329256"/>
        </c:manualLayout>
      </c:layout>
      <c:lineChart>
        <c:grouping val="standard"/>
        <c:ser>
          <c:idx val="0"/>
          <c:order val="0"/>
          <c:tx>
            <c:strRef>
              <c:f>'Exchange Rate'!$AC$3</c:f>
              <c:strCache>
                <c:ptCount val="1"/>
                <c:pt idx="0">
                  <c:v>US-UK Exchange rate</c:v>
                </c:pt>
              </c:strCache>
            </c:strRef>
          </c:tx>
          <c:spPr>
            <a:ln w="38100">
              <a:solidFill>
                <a:srgbClr val="0070C0"/>
              </a:solidFill>
            </a:ln>
          </c:spPr>
          <c:marker>
            <c:symbol val="none"/>
          </c:marker>
          <c:cat>
            <c:multiLvlStrRef>
              <c:f>'Exchange Rate'!$AA$4:$AB$2596</c:f>
              <c:multiLvlStrCache>
                <c:ptCount val="2593"/>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pt idx="90">
                    <c:v>7</c:v>
                  </c:pt>
                  <c:pt idx="91">
                    <c:v>8</c:v>
                  </c:pt>
                  <c:pt idx="92">
                    <c:v>9</c:v>
                  </c:pt>
                  <c:pt idx="93">
                    <c:v>10</c:v>
                  </c:pt>
                  <c:pt idx="94">
                    <c:v>11</c:v>
                  </c:pt>
                  <c:pt idx="95">
                    <c:v>12</c:v>
                  </c:pt>
                  <c:pt idx="96">
                    <c:v>1</c:v>
                  </c:pt>
                  <c:pt idx="97">
                    <c:v>2</c:v>
                  </c:pt>
                  <c:pt idx="98">
                    <c:v>3</c:v>
                  </c:pt>
                  <c:pt idx="99">
                    <c:v>4</c:v>
                  </c:pt>
                  <c:pt idx="100">
                    <c:v>5</c:v>
                  </c:pt>
                  <c:pt idx="101">
                    <c:v>6</c:v>
                  </c:pt>
                  <c:pt idx="102">
                    <c:v>7</c:v>
                  </c:pt>
                  <c:pt idx="103">
                    <c:v>8</c:v>
                  </c:pt>
                  <c:pt idx="104">
                    <c:v>9</c:v>
                  </c:pt>
                  <c:pt idx="105">
                    <c:v>10</c:v>
                  </c:pt>
                  <c:pt idx="106">
                    <c:v>11</c:v>
                  </c:pt>
                  <c:pt idx="107">
                    <c:v>12</c:v>
                  </c:pt>
                  <c:pt idx="108">
                    <c:v>1</c:v>
                  </c:pt>
                  <c:pt idx="109">
                    <c:v>2</c:v>
                  </c:pt>
                  <c:pt idx="110">
                    <c:v>3</c:v>
                  </c:pt>
                  <c:pt idx="111">
                    <c:v>4</c:v>
                  </c:pt>
                  <c:pt idx="112">
                    <c:v>5</c:v>
                  </c:pt>
                  <c:pt idx="113">
                    <c:v>6</c:v>
                  </c:pt>
                  <c:pt idx="114">
                    <c:v>7</c:v>
                  </c:pt>
                  <c:pt idx="115">
                    <c:v>8</c:v>
                  </c:pt>
                  <c:pt idx="116">
                    <c:v>9</c:v>
                  </c:pt>
                  <c:pt idx="117">
                    <c:v>10</c:v>
                  </c:pt>
                  <c:pt idx="118">
                    <c:v>11</c:v>
                  </c:pt>
                  <c:pt idx="119">
                    <c:v>12</c:v>
                  </c:pt>
                  <c:pt idx="120">
                    <c:v>1</c:v>
                  </c:pt>
                  <c:pt idx="121">
                    <c:v>2</c:v>
                  </c:pt>
                  <c:pt idx="122">
                    <c:v>3</c:v>
                  </c:pt>
                  <c:pt idx="123">
                    <c:v>4</c:v>
                  </c:pt>
                  <c:pt idx="124">
                    <c:v>5</c:v>
                  </c:pt>
                  <c:pt idx="125">
                    <c:v>6</c:v>
                  </c:pt>
                  <c:pt idx="126">
                    <c:v>7</c:v>
                  </c:pt>
                  <c:pt idx="127">
                    <c:v>8</c:v>
                  </c:pt>
                  <c:pt idx="128">
                    <c:v>9</c:v>
                  </c:pt>
                  <c:pt idx="129">
                    <c:v>10</c:v>
                  </c:pt>
                  <c:pt idx="130">
                    <c:v>11</c:v>
                  </c:pt>
                  <c:pt idx="131">
                    <c:v>12</c:v>
                  </c:pt>
                  <c:pt idx="132">
                    <c:v>1</c:v>
                  </c:pt>
                  <c:pt idx="133">
                    <c:v>2</c:v>
                  </c:pt>
                  <c:pt idx="134">
                    <c:v>3</c:v>
                  </c:pt>
                  <c:pt idx="135">
                    <c:v>4</c:v>
                  </c:pt>
                  <c:pt idx="136">
                    <c:v>5</c:v>
                  </c:pt>
                  <c:pt idx="137">
                    <c:v>6</c:v>
                  </c:pt>
                  <c:pt idx="138">
                    <c:v>7</c:v>
                  </c:pt>
                  <c:pt idx="139">
                    <c:v>8</c:v>
                  </c:pt>
                  <c:pt idx="140">
                    <c:v>9</c:v>
                  </c:pt>
                  <c:pt idx="141">
                    <c:v>10</c:v>
                  </c:pt>
                  <c:pt idx="142">
                    <c:v>11</c:v>
                  </c:pt>
                  <c:pt idx="143">
                    <c:v>12</c:v>
                  </c:pt>
                  <c:pt idx="144">
                    <c:v>1</c:v>
                  </c:pt>
                  <c:pt idx="145">
                    <c:v>2</c:v>
                  </c:pt>
                  <c:pt idx="146">
                    <c:v>3</c:v>
                  </c:pt>
                  <c:pt idx="147">
                    <c:v>4</c:v>
                  </c:pt>
                  <c:pt idx="148">
                    <c:v>5</c:v>
                  </c:pt>
                  <c:pt idx="149">
                    <c:v>6</c:v>
                  </c:pt>
                  <c:pt idx="150">
                    <c:v>7</c:v>
                  </c:pt>
                  <c:pt idx="151">
                    <c:v>8</c:v>
                  </c:pt>
                  <c:pt idx="152">
                    <c:v>9</c:v>
                  </c:pt>
                  <c:pt idx="153">
                    <c:v>10</c:v>
                  </c:pt>
                  <c:pt idx="154">
                    <c:v>11</c:v>
                  </c:pt>
                  <c:pt idx="155">
                    <c:v>12</c:v>
                  </c:pt>
                  <c:pt idx="156">
                    <c:v>1</c:v>
                  </c:pt>
                  <c:pt idx="157">
                    <c:v>2</c:v>
                  </c:pt>
                  <c:pt idx="158">
                    <c:v>3</c:v>
                  </c:pt>
                  <c:pt idx="159">
                    <c:v>4</c:v>
                  </c:pt>
                  <c:pt idx="160">
                    <c:v>5</c:v>
                  </c:pt>
                  <c:pt idx="161">
                    <c:v>6</c:v>
                  </c:pt>
                  <c:pt idx="162">
                    <c:v>7</c:v>
                  </c:pt>
                  <c:pt idx="163">
                    <c:v>8</c:v>
                  </c:pt>
                  <c:pt idx="164">
                    <c:v>9</c:v>
                  </c:pt>
                  <c:pt idx="165">
                    <c:v>10</c:v>
                  </c:pt>
                  <c:pt idx="166">
                    <c:v>11</c:v>
                  </c:pt>
                  <c:pt idx="167">
                    <c:v>12</c:v>
                  </c:pt>
                  <c:pt idx="168">
                    <c:v>1</c:v>
                  </c:pt>
                  <c:pt idx="169">
                    <c:v>2</c:v>
                  </c:pt>
                  <c:pt idx="170">
                    <c:v>3</c:v>
                  </c:pt>
                  <c:pt idx="171">
                    <c:v>4</c:v>
                  </c:pt>
                  <c:pt idx="172">
                    <c:v>5</c:v>
                  </c:pt>
                  <c:pt idx="173">
                    <c:v>6</c:v>
                  </c:pt>
                  <c:pt idx="174">
                    <c:v>7</c:v>
                  </c:pt>
                  <c:pt idx="175">
                    <c:v>8</c:v>
                  </c:pt>
                  <c:pt idx="176">
                    <c:v>9</c:v>
                  </c:pt>
                  <c:pt idx="177">
                    <c:v>10</c:v>
                  </c:pt>
                  <c:pt idx="178">
                    <c:v>11</c:v>
                  </c:pt>
                  <c:pt idx="179">
                    <c:v>12</c:v>
                  </c:pt>
                  <c:pt idx="180">
                    <c:v>1</c:v>
                  </c:pt>
                  <c:pt idx="181">
                    <c:v>2</c:v>
                  </c:pt>
                  <c:pt idx="182">
                    <c:v>3</c:v>
                  </c:pt>
                  <c:pt idx="183">
                    <c:v>4</c:v>
                  </c:pt>
                  <c:pt idx="184">
                    <c:v>5</c:v>
                  </c:pt>
                  <c:pt idx="185">
                    <c:v>6</c:v>
                  </c:pt>
                  <c:pt idx="186">
                    <c:v>7</c:v>
                  </c:pt>
                  <c:pt idx="187">
                    <c:v>8</c:v>
                  </c:pt>
                  <c:pt idx="188">
                    <c:v>9</c:v>
                  </c:pt>
                  <c:pt idx="189">
                    <c:v>10</c:v>
                  </c:pt>
                  <c:pt idx="190">
                    <c:v>11</c:v>
                  </c:pt>
                  <c:pt idx="191">
                    <c:v>12</c:v>
                  </c:pt>
                  <c:pt idx="192">
                    <c:v>1</c:v>
                  </c:pt>
                  <c:pt idx="193">
                    <c:v>2</c:v>
                  </c:pt>
                  <c:pt idx="194">
                    <c:v>3</c:v>
                  </c:pt>
                  <c:pt idx="195">
                    <c:v>4</c:v>
                  </c:pt>
                  <c:pt idx="196">
                    <c:v>5</c:v>
                  </c:pt>
                  <c:pt idx="197">
                    <c:v>6</c:v>
                  </c:pt>
                  <c:pt idx="198">
                    <c:v>7</c:v>
                  </c:pt>
                  <c:pt idx="199">
                    <c:v>8</c:v>
                  </c:pt>
                  <c:pt idx="200">
                    <c:v>9</c:v>
                  </c:pt>
                  <c:pt idx="201">
                    <c:v>10</c:v>
                  </c:pt>
                  <c:pt idx="202">
                    <c:v>11</c:v>
                  </c:pt>
                  <c:pt idx="203">
                    <c:v>12</c:v>
                  </c:pt>
                  <c:pt idx="204">
                    <c:v>1</c:v>
                  </c:pt>
                  <c:pt idx="205">
                    <c:v>2</c:v>
                  </c:pt>
                  <c:pt idx="206">
                    <c:v>3</c:v>
                  </c:pt>
                  <c:pt idx="207">
                    <c:v>4</c:v>
                  </c:pt>
                  <c:pt idx="208">
                    <c:v>5</c:v>
                  </c:pt>
                  <c:pt idx="209">
                    <c:v>6</c:v>
                  </c:pt>
                  <c:pt idx="210">
                    <c:v>7</c:v>
                  </c:pt>
                  <c:pt idx="211">
                    <c:v>8</c:v>
                  </c:pt>
                  <c:pt idx="212">
                    <c:v>9</c:v>
                  </c:pt>
                  <c:pt idx="213">
                    <c:v>10</c:v>
                  </c:pt>
                  <c:pt idx="214">
                    <c:v>11</c:v>
                  </c:pt>
                  <c:pt idx="215">
                    <c:v>12</c:v>
                  </c:pt>
                  <c:pt idx="216">
                    <c:v>1</c:v>
                  </c:pt>
                  <c:pt idx="217">
                    <c:v>2</c:v>
                  </c:pt>
                  <c:pt idx="218">
                    <c:v>3</c:v>
                  </c:pt>
                  <c:pt idx="219">
                    <c:v>4</c:v>
                  </c:pt>
                  <c:pt idx="220">
                    <c:v>5</c:v>
                  </c:pt>
                  <c:pt idx="221">
                    <c:v>6</c:v>
                  </c:pt>
                  <c:pt idx="222">
                    <c:v>7</c:v>
                  </c:pt>
                  <c:pt idx="223">
                    <c:v>8</c:v>
                  </c:pt>
                  <c:pt idx="224">
                    <c:v>9</c:v>
                  </c:pt>
                  <c:pt idx="225">
                    <c:v>10</c:v>
                  </c:pt>
                  <c:pt idx="226">
                    <c:v>11</c:v>
                  </c:pt>
                  <c:pt idx="227">
                    <c:v>12</c:v>
                  </c:pt>
                  <c:pt idx="228">
                    <c:v>1</c:v>
                  </c:pt>
                  <c:pt idx="229">
                    <c:v>2</c:v>
                  </c:pt>
                  <c:pt idx="230">
                    <c:v>3</c:v>
                  </c:pt>
                  <c:pt idx="231">
                    <c:v>4</c:v>
                  </c:pt>
                  <c:pt idx="232">
                    <c:v>5</c:v>
                  </c:pt>
                  <c:pt idx="233">
                    <c:v>6</c:v>
                  </c:pt>
                  <c:pt idx="234">
                    <c:v>7</c:v>
                  </c:pt>
                  <c:pt idx="235">
                    <c:v>8</c:v>
                  </c:pt>
                  <c:pt idx="236">
                    <c:v>9</c:v>
                  </c:pt>
                  <c:pt idx="237">
                    <c:v>10</c:v>
                  </c:pt>
                  <c:pt idx="238">
                    <c:v>11</c:v>
                  </c:pt>
                  <c:pt idx="239">
                    <c:v>12</c:v>
                  </c:pt>
                  <c:pt idx="240">
                    <c:v>1</c:v>
                  </c:pt>
                  <c:pt idx="241">
                    <c:v>2</c:v>
                  </c:pt>
                  <c:pt idx="242">
                    <c:v>3</c:v>
                  </c:pt>
                  <c:pt idx="243">
                    <c:v>4</c:v>
                  </c:pt>
                  <c:pt idx="244">
                    <c:v>5</c:v>
                  </c:pt>
                  <c:pt idx="245">
                    <c:v>6</c:v>
                  </c:pt>
                  <c:pt idx="246">
                    <c:v>7</c:v>
                  </c:pt>
                  <c:pt idx="247">
                    <c:v>8</c:v>
                  </c:pt>
                  <c:pt idx="248">
                    <c:v>9</c:v>
                  </c:pt>
                  <c:pt idx="249">
                    <c:v>10</c:v>
                  </c:pt>
                  <c:pt idx="250">
                    <c:v>11</c:v>
                  </c:pt>
                  <c:pt idx="251">
                    <c:v>12</c:v>
                  </c:pt>
                  <c:pt idx="252">
                    <c:v>1</c:v>
                  </c:pt>
                  <c:pt idx="253">
                    <c:v>2</c:v>
                  </c:pt>
                  <c:pt idx="254">
                    <c:v>3</c:v>
                  </c:pt>
                  <c:pt idx="255">
                    <c:v>4</c:v>
                  </c:pt>
                  <c:pt idx="256">
                    <c:v>5</c:v>
                  </c:pt>
                  <c:pt idx="257">
                    <c:v>6</c:v>
                  </c:pt>
                  <c:pt idx="258">
                    <c:v>7</c:v>
                  </c:pt>
                  <c:pt idx="259">
                    <c:v>8</c:v>
                  </c:pt>
                  <c:pt idx="260">
                    <c:v>9</c:v>
                  </c:pt>
                  <c:pt idx="261">
                    <c:v>10</c:v>
                  </c:pt>
                  <c:pt idx="262">
                    <c:v>11</c:v>
                  </c:pt>
                  <c:pt idx="263">
                    <c:v>12</c:v>
                  </c:pt>
                  <c:pt idx="264">
                    <c:v>1</c:v>
                  </c:pt>
                  <c:pt idx="265">
                    <c:v>2</c:v>
                  </c:pt>
                  <c:pt idx="266">
                    <c:v>3</c:v>
                  </c:pt>
                  <c:pt idx="267">
                    <c:v>4</c:v>
                  </c:pt>
                  <c:pt idx="268">
                    <c:v>5</c:v>
                  </c:pt>
                  <c:pt idx="269">
                    <c:v>6</c:v>
                  </c:pt>
                  <c:pt idx="270">
                    <c:v>7</c:v>
                  </c:pt>
                  <c:pt idx="271">
                    <c:v>8</c:v>
                  </c:pt>
                  <c:pt idx="272">
                    <c:v>9</c:v>
                  </c:pt>
                  <c:pt idx="273">
                    <c:v>10</c:v>
                  </c:pt>
                  <c:pt idx="274">
                    <c:v>11</c:v>
                  </c:pt>
                  <c:pt idx="275">
                    <c:v>12</c:v>
                  </c:pt>
                  <c:pt idx="276">
                    <c:v>1</c:v>
                  </c:pt>
                  <c:pt idx="277">
                    <c:v>2</c:v>
                  </c:pt>
                  <c:pt idx="278">
                    <c:v>3</c:v>
                  </c:pt>
                  <c:pt idx="279">
                    <c:v>4</c:v>
                  </c:pt>
                  <c:pt idx="280">
                    <c:v>5</c:v>
                  </c:pt>
                  <c:pt idx="281">
                    <c:v>6</c:v>
                  </c:pt>
                  <c:pt idx="282">
                    <c:v>7</c:v>
                  </c:pt>
                  <c:pt idx="283">
                    <c:v>8</c:v>
                  </c:pt>
                  <c:pt idx="284">
                    <c:v>9</c:v>
                  </c:pt>
                  <c:pt idx="285">
                    <c:v>10</c:v>
                  </c:pt>
                  <c:pt idx="286">
                    <c:v>11</c:v>
                  </c:pt>
                  <c:pt idx="287">
                    <c:v>12</c:v>
                  </c:pt>
                  <c:pt idx="288">
                    <c:v>1</c:v>
                  </c:pt>
                  <c:pt idx="289">
                    <c:v>2</c:v>
                  </c:pt>
                  <c:pt idx="290">
                    <c:v>3</c:v>
                  </c:pt>
                  <c:pt idx="291">
                    <c:v>4</c:v>
                  </c:pt>
                  <c:pt idx="292">
                    <c:v>5</c:v>
                  </c:pt>
                  <c:pt idx="293">
                    <c:v>6</c:v>
                  </c:pt>
                  <c:pt idx="294">
                    <c:v>7</c:v>
                  </c:pt>
                  <c:pt idx="295">
                    <c:v>8</c:v>
                  </c:pt>
                  <c:pt idx="296">
                    <c:v>9</c:v>
                  </c:pt>
                  <c:pt idx="297">
                    <c:v>10</c:v>
                  </c:pt>
                  <c:pt idx="298">
                    <c:v>11</c:v>
                  </c:pt>
                  <c:pt idx="299">
                    <c:v>12</c:v>
                  </c:pt>
                  <c:pt idx="300">
                    <c:v>1</c:v>
                  </c:pt>
                  <c:pt idx="301">
                    <c:v>2</c:v>
                  </c:pt>
                  <c:pt idx="302">
                    <c:v>3</c:v>
                  </c:pt>
                  <c:pt idx="303">
                    <c:v>4</c:v>
                  </c:pt>
                  <c:pt idx="304">
                    <c:v>5</c:v>
                  </c:pt>
                  <c:pt idx="305">
                    <c:v>6</c:v>
                  </c:pt>
                  <c:pt idx="306">
                    <c:v>7</c:v>
                  </c:pt>
                  <c:pt idx="307">
                    <c:v>8</c:v>
                  </c:pt>
                  <c:pt idx="308">
                    <c:v>9</c:v>
                  </c:pt>
                  <c:pt idx="309">
                    <c:v>10</c:v>
                  </c:pt>
                  <c:pt idx="310">
                    <c:v>11</c:v>
                  </c:pt>
                  <c:pt idx="311">
                    <c:v>12</c:v>
                  </c:pt>
                  <c:pt idx="312">
                    <c:v>1</c:v>
                  </c:pt>
                  <c:pt idx="313">
                    <c:v>2</c:v>
                  </c:pt>
                  <c:pt idx="314">
                    <c:v>3</c:v>
                  </c:pt>
                  <c:pt idx="315">
                    <c:v>4</c:v>
                  </c:pt>
                  <c:pt idx="316">
                    <c:v>5</c:v>
                  </c:pt>
                  <c:pt idx="317">
                    <c:v>6</c:v>
                  </c:pt>
                  <c:pt idx="318">
                    <c:v>7</c:v>
                  </c:pt>
                  <c:pt idx="319">
                    <c:v>8</c:v>
                  </c:pt>
                  <c:pt idx="320">
                    <c:v>9</c:v>
                  </c:pt>
                  <c:pt idx="321">
                    <c:v>10</c:v>
                  </c:pt>
                  <c:pt idx="322">
                    <c:v>11</c:v>
                  </c:pt>
                  <c:pt idx="323">
                    <c:v>12</c:v>
                  </c:pt>
                  <c:pt idx="324">
                    <c:v>1</c:v>
                  </c:pt>
                  <c:pt idx="325">
                    <c:v>2</c:v>
                  </c:pt>
                  <c:pt idx="326">
                    <c:v>3</c:v>
                  </c:pt>
                  <c:pt idx="327">
                    <c:v>4</c:v>
                  </c:pt>
                  <c:pt idx="328">
                    <c:v>5</c:v>
                  </c:pt>
                  <c:pt idx="329">
                    <c:v>6</c:v>
                  </c:pt>
                  <c:pt idx="330">
                    <c:v>7</c:v>
                  </c:pt>
                  <c:pt idx="331">
                    <c:v>8</c:v>
                  </c:pt>
                  <c:pt idx="332">
                    <c:v>9</c:v>
                  </c:pt>
                  <c:pt idx="333">
                    <c:v>10</c:v>
                  </c:pt>
                  <c:pt idx="334">
                    <c:v>11</c:v>
                  </c:pt>
                  <c:pt idx="335">
                    <c:v>12</c:v>
                  </c:pt>
                  <c:pt idx="336">
                    <c:v>1</c:v>
                  </c:pt>
                  <c:pt idx="337">
                    <c:v>2</c:v>
                  </c:pt>
                  <c:pt idx="338">
                    <c:v>3</c:v>
                  </c:pt>
                  <c:pt idx="339">
                    <c:v>4</c:v>
                  </c:pt>
                  <c:pt idx="340">
                    <c:v>5</c:v>
                  </c:pt>
                  <c:pt idx="341">
                    <c:v>6</c:v>
                  </c:pt>
                  <c:pt idx="342">
                    <c:v>7</c:v>
                  </c:pt>
                  <c:pt idx="343">
                    <c:v>8</c:v>
                  </c:pt>
                  <c:pt idx="344">
                    <c:v>9</c:v>
                  </c:pt>
                  <c:pt idx="345">
                    <c:v>10</c:v>
                  </c:pt>
                  <c:pt idx="346">
                    <c:v>11</c:v>
                  </c:pt>
                  <c:pt idx="347">
                    <c:v>12</c:v>
                  </c:pt>
                  <c:pt idx="348">
                    <c:v>1</c:v>
                  </c:pt>
                  <c:pt idx="349">
                    <c:v>2</c:v>
                  </c:pt>
                  <c:pt idx="350">
                    <c:v>3</c:v>
                  </c:pt>
                  <c:pt idx="351">
                    <c:v>4</c:v>
                  </c:pt>
                  <c:pt idx="352">
                    <c:v>5</c:v>
                  </c:pt>
                  <c:pt idx="353">
                    <c:v>6</c:v>
                  </c:pt>
                  <c:pt idx="354">
                    <c:v>7</c:v>
                  </c:pt>
                  <c:pt idx="355">
                    <c:v>8</c:v>
                  </c:pt>
                  <c:pt idx="356">
                    <c:v>9</c:v>
                  </c:pt>
                  <c:pt idx="357">
                    <c:v>10</c:v>
                  </c:pt>
                  <c:pt idx="358">
                    <c:v>11</c:v>
                  </c:pt>
                  <c:pt idx="359">
                    <c:v>12</c:v>
                  </c:pt>
                  <c:pt idx="360">
                    <c:v>1</c:v>
                  </c:pt>
                  <c:pt idx="361">
                    <c:v>2</c:v>
                  </c:pt>
                  <c:pt idx="362">
                    <c:v>3</c:v>
                  </c:pt>
                  <c:pt idx="363">
                    <c:v>4</c:v>
                  </c:pt>
                  <c:pt idx="364">
                    <c:v>5</c:v>
                  </c:pt>
                  <c:pt idx="365">
                    <c:v>6</c:v>
                  </c:pt>
                  <c:pt idx="366">
                    <c:v>7</c:v>
                  </c:pt>
                  <c:pt idx="367">
                    <c:v>8</c:v>
                  </c:pt>
                  <c:pt idx="368">
                    <c:v>9</c:v>
                  </c:pt>
                  <c:pt idx="369">
                    <c:v>10</c:v>
                  </c:pt>
                  <c:pt idx="370">
                    <c:v>11</c:v>
                  </c:pt>
                  <c:pt idx="371">
                    <c:v>12</c:v>
                  </c:pt>
                  <c:pt idx="372">
                    <c:v>1</c:v>
                  </c:pt>
                  <c:pt idx="373">
                    <c:v>2</c:v>
                  </c:pt>
                  <c:pt idx="374">
                    <c:v>3</c:v>
                  </c:pt>
                  <c:pt idx="375">
                    <c:v>4</c:v>
                  </c:pt>
                  <c:pt idx="376">
                    <c:v>5</c:v>
                  </c:pt>
                  <c:pt idx="377">
                    <c:v>6</c:v>
                  </c:pt>
                  <c:pt idx="378">
                    <c:v>7</c:v>
                  </c:pt>
                  <c:pt idx="379">
                    <c:v>8</c:v>
                  </c:pt>
                  <c:pt idx="380">
                    <c:v>9</c:v>
                  </c:pt>
                  <c:pt idx="381">
                    <c:v>10</c:v>
                  </c:pt>
                  <c:pt idx="382">
                    <c:v>11</c:v>
                  </c:pt>
                  <c:pt idx="383">
                    <c:v>12</c:v>
                  </c:pt>
                  <c:pt idx="384">
                    <c:v>1</c:v>
                  </c:pt>
                  <c:pt idx="385">
                    <c:v>2</c:v>
                  </c:pt>
                  <c:pt idx="386">
                    <c:v>3</c:v>
                  </c:pt>
                  <c:pt idx="387">
                    <c:v>4</c:v>
                  </c:pt>
                  <c:pt idx="388">
                    <c:v>5</c:v>
                  </c:pt>
                  <c:pt idx="389">
                    <c:v>6</c:v>
                  </c:pt>
                  <c:pt idx="390">
                    <c:v>7</c:v>
                  </c:pt>
                  <c:pt idx="391">
                    <c:v>8</c:v>
                  </c:pt>
                  <c:pt idx="392">
                    <c:v>9</c:v>
                  </c:pt>
                  <c:pt idx="393">
                    <c:v>10</c:v>
                  </c:pt>
                  <c:pt idx="394">
                    <c:v>11</c:v>
                  </c:pt>
                  <c:pt idx="395">
                    <c:v>12</c:v>
                  </c:pt>
                  <c:pt idx="396">
                    <c:v>1</c:v>
                  </c:pt>
                  <c:pt idx="397">
                    <c:v>2</c:v>
                  </c:pt>
                  <c:pt idx="398">
                    <c:v>3</c:v>
                  </c:pt>
                  <c:pt idx="399">
                    <c:v>4</c:v>
                  </c:pt>
                  <c:pt idx="400">
                    <c:v>5</c:v>
                  </c:pt>
                  <c:pt idx="401">
                    <c:v>6</c:v>
                  </c:pt>
                  <c:pt idx="402">
                    <c:v>7</c:v>
                  </c:pt>
                  <c:pt idx="403">
                    <c:v>8</c:v>
                  </c:pt>
                  <c:pt idx="404">
                    <c:v>9</c:v>
                  </c:pt>
                  <c:pt idx="405">
                    <c:v>10</c:v>
                  </c:pt>
                  <c:pt idx="406">
                    <c:v>11</c:v>
                  </c:pt>
                  <c:pt idx="407">
                    <c:v>12</c:v>
                  </c:pt>
                  <c:pt idx="408">
                    <c:v>1</c:v>
                  </c:pt>
                  <c:pt idx="409">
                    <c:v>2</c:v>
                  </c:pt>
                  <c:pt idx="410">
                    <c:v>3</c:v>
                  </c:pt>
                  <c:pt idx="411">
                    <c:v>4</c:v>
                  </c:pt>
                  <c:pt idx="412">
                    <c:v>5</c:v>
                  </c:pt>
                  <c:pt idx="413">
                    <c:v>6</c:v>
                  </c:pt>
                  <c:pt idx="414">
                    <c:v>7</c:v>
                  </c:pt>
                  <c:pt idx="415">
                    <c:v>8</c:v>
                  </c:pt>
                  <c:pt idx="416">
                    <c:v>9</c:v>
                  </c:pt>
                  <c:pt idx="417">
                    <c:v>10</c:v>
                  </c:pt>
                  <c:pt idx="418">
                    <c:v>11</c:v>
                  </c:pt>
                  <c:pt idx="419">
                    <c:v>12</c:v>
                  </c:pt>
                  <c:pt idx="420">
                    <c:v>1</c:v>
                  </c:pt>
                  <c:pt idx="421">
                    <c:v>2</c:v>
                  </c:pt>
                  <c:pt idx="422">
                    <c:v>3</c:v>
                  </c:pt>
                  <c:pt idx="423">
                    <c:v>4</c:v>
                  </c:pt>
                  <c:pt idx="424">
                    <c:v>5</c:v>
                  </c:pt>
                  <c:pt idx="425">
                    <c:v>6</c:v>
                  </c:pt>
                  <c:pt idx="426">
                    <c:v>7</c:v>
                  </c:pt>
                  <c:pt idx="427">
                    <c:v>8</c:v>
                  </c:pt>
                  <c:pt idx="428">
                    <c:v>9</c:v>
                  </c:pt>
                  <c:pt idx="429">
                    <c:v>10</c:v>
                  </c:pt>
                  <c:pt idx="430">
                    <c:v>11</c:v>
                  </c:pt>
                  <c:pt idx="431">
                    <c:v>12</c:v>
                  </c:pt>
                  <c:pt idx="432">
                    <c:v>1</c:v>
                  </c:pt>
                  <c:pt idx="433">
                    <c:v>2</c:v>
                  </c:pt>
                  <c:pt idx="434">
                    <c:v>3</c:v>
                  </c:pt>
                  <c:pt idx="435">
                    <c:v>4</c:v>
                  </c:pt>
                  <c:pt idx="436">
                    <c:v>5</c:v>
                  </c:pt>
                  <c:pt idx="437">
                    <c:v>6</c:v>
                  </c:pt>
                  <c:pt idx="438">
                    <c:v>7</c:v>
                  </c:pt>
                  <c:pt idx="439">
                    <c:v>8</c:v>
                  </c:pt>
                  <c:pt idx="440">
                    <c:v>9</c:v>
                  </c:pt>
                  <c:pt idx="441">
                    <c:v>10</c:v>
                  </c:pt>
                  <c:pt idx="442">
                    <c:v>11</c:v>
                  </c:pt>
                  <c:pt idx="443">
                    <c:v>12</c:v>
                  </c:pt>
                  <c:pt idx="444">
                    <c:v>1</c:v>
                  </c:pt>
                  <c:pt idx="445">
                    <c:v>2</c:v>
                  </c:pt>
                  <c:pt idx="446">
                    <c:v>3</c:v>
                  </c:pt>
                  <c:pt idx="447">
                    <c:v>4</c:v>
                  </c:pt>
                  <c:pt idx="448">
                    <c:v>5</c:v>
                  </c:pt>
                  <c:pt idx="449">
                    <c:v>6</c:v>
                  </c:pt>
                  <c:pt idx="450">
                    <c:v>7</c:v>
                  </c:pt>
                  <c:pt idx="451">
                    <c:v>8</c:v>
                  </c:pt>
                  <c:pt idx="452">
                    <c:v>9</c:v>
                  </c:pt>
                  <c:pt idx="453">
                    <c:v>10</c:v>
                  </c:pt>
                  <c:pt idx="454">
                    <c:v>11</c:v>
                  </c:pt>
                  <c:pt idx="455">
                    <c:v>12</c:v>
                  </c:pt>
                  <c:pt idx="456">
                    <c:v>1</c:v>
                  </c:pt>
                  <c:pt idx="457">
                    <c:v>2</c:v>
                  </c:pt>
                  <c:pt idx="458">
                    <c:v>3</c:v>
                  </c:pt>
                  <c:pt idx="459">
                    <c:v>4</c:v>
                  </c:pt>
                  <c:pt idx="460">
                    <c:v>5</c:v>
                  </c:pt>
                  <c:pt idx="461">
                    <c:v>6</c:v>
                  </c:pt>
                  <c:pt idx="462">
                    <c:v>7</c:v>
                  </c:pt>
                  <c:pt idx="463">
                    <c:v>8</c:v>
                  </c:pt>
                  <c:pt idx="464">
                    <c:v>9</c:v>
                  </c:pt>
                  <c:pt idx="465">
                    <c:v>10</c:v>
                  </c:pt>
                  <c:pt idx="466">
                    <c:v>11</c:v>
                  </c:pt>
                  <c:pt idx="467">
                    <c:v>12</c:v>
                  </c:pt>
                  <c:pt idx="468">
                    <c:v>1</c:v>
                  </c:pt>
                  <c:pt idx="469">
                    <c:v>2</c:v>
                  </c:pt>
                  <c:pt idx="470">
                    <c:v>3</c:v>
                  </c:pt>
                  <c:pt idx="471">
                    <c:v>4</c:v>
                  </c:pt>
                  <c:pt idx="472">
                    <c:v>5</c:v>
                  </c:pt>
                  <c:pt idx="473">
                    <c:v>6</c:v>
                  </c:pt>
                  <c:pt idx="474">
                    <c:v>7</c:v>
                  </c:pt>
                  <c:pt idx="475">
                    <c:v>8</c:v>
                  </c:pt>
                  <c:pt idx="476">
                    <c:v>9</c:v>
                  </c:pt>
                  <c:pt idx="477">
                    <c:v>10</c:v>
                  </c:pt>
                  <c:pt idx="478">
                    <c:v>11</c:v>
                  </c:pt>
                  <c:pt idx="479">
                    <c:v>12</c:v>
                  </c:pt>
                  <c:pt idx="480">
                    <c:v>1</c:v>
                  </c:pt>
                  <c:pt idx="481">
                    <c:v>2</c:v>
                  </c:pt>
                  <c:pt idx="482">
                    <c:v>3</c:v>
                  </c:pt>
                  <c:pt idx="483">
                    <c:v>4</c:v>
                  </c:pt>
                  <c:pt idx="484">
                    <c:v>5</c:v>
                  </c:pt>
                  <c:pt idx="485">
                    <c:v>6</c:v>
                  </c:pt>
                  <c:pt idx="486">
                    <c:v>7</c:v>
                  </c:pt>
                  <c:pt idx="487">
                    <c:v>8</c:v>
                  </c:pt>
                  <c:pt idx="488">
                    <c:v>9</c:v>
                  </c:pt>
                  <c:pt idx="489">
                    <c:v>10</c:v>
                  </c:pt>
                  <c:pt idx="490">
                    <c:v>11</c:v>
                  </c:pt>
                  <c:pt idx="491">
                    <c:v>12</c:v>
                  </c:pt>
                  <c:pt idx="492">
                    <c:v>1</c:v>
                  </c:pt>
                  <c:pt idx="493">
                    <c:v>2</c:v>
                  </c:pt>
                  <c:pt idx="494">
                    <c:v>3</c:v>
                  </c:pt>
                  <c:pt idx="495">
                    <c:v>4</c:v>
                  </c:pt>
                  <c:pt idx="496">
                    <c:v>5</c:v>
                  </c:pt>
                  <c:pt idx="497">
                    <c:v>6</c:v>
                  </c:pt>
                  <c:pt idx="498">
                    <c:v>7</c:v>
                  </c:pt>
                  <c:pt idx="499">
                    <c:v>8</c:v>
                  </c:pt>
                  <c:pt idx="500">
                    <c:v>9</c:v>
                  </c:pt>
                  <c:pt idx="501">
                    <c:v>10</c:v>
                  </c:pt>
                  <c:pt idx="502">
                    <c:v>11</c:v>
                  </c:pt>
                  <c:pt idx="503">
                    <c:v>12</c:v>
                  </c:pt>
                  <c:pt idx="504">
                    <c:v>1</c:v>
                  </c:pt>
                  <c:pt idx="505">
                    <c:v>2</c:v>
                  </c:pt>
                  <c:pt idx="506">
                    <c:v>3</c:v>
                  </c:pt>
                  <c:pt idx="507">
                    <c:v>4</c:v>
                  </c:pt>
                  <c:pt idx="508">
                    <c:v>5</c:v>
                  </c:pt>
                  <c:pt idx="509">
                    <c:v>6</c:v>
                  </c:pt>
                  <c:pt idx="510">
                    <c:v>7</c:v>
                  </c:pt>
                  <c:pt idx="511">
                    <c:v>8</c:v>
                  </c:pt>
                  <c:pt idx="512">
                    <c:v>9</c:v>
                  </c:pt>
                  <c:pt idx="513">
                    <c:v>10</c:v>
                  </c:pt>
                  <c:pt idx="514">
                    <c:v>11</c:v>
                  </c:pt>
                  <c:pt idx="515">
                    <c:v>12</c:v>
                  </c:pt>
                  <c:pt idx="516">
                    <c:v>1</c:v>
                  </c:pt>
                  <c:pt idx="517">
                    <c:v>2</c:v>
                  </c:pt>
                  <c:pt idx="518">
                    <c:v>3</c:v>
                  </c:pt>
                  <c:pt idx="519">
                    <c:v>4</c:v>
                  </c:pt>
                  <c:pt idx="520">
                    <c:v>5</c:v>
                  </c:pt>
                  <c:pt idx="521">
                    <c:v>6</c:v>
                  </c:pt>
                  <c:pt idx="522">
                    <c:v>7</c:v>
                  </c:pt>
                  <c:pt idx="523">
                    <c:v>8</c:v>
                  </c:pt>
                  <c:pt idx="524">
                    <c:v>9</c:v>
                  </c:pt>
                  <c:pt idx="525">
                    <c:v>10</c:v>
                  </c:pt>
                  <c:pt idx="526">
                    <c:v>11</c:v>
                  </c:pt>
                  <c:pt idx="527">
                    <c:v>12</c:v>
                  </c:pt>
                  <c:pt idx="528">
                    <c:v>1</c:v>
                  </c:pt>
                  <c:pt idx="529">
                    <c:v>2</c:v>
                  </c:pt>
                  <c:pt idx="530">
                    <c:v>3</c:v>
                  </c:pt>
                  <c:pt idx="531">
                    <c:v>4</c:v>
                  </c:pt>
                  <c:pt idx="532">
                    <c:v>5</c:v>
                  </c:pt>
                  <c:pt idx="533">
                    <c:v>6</c:v>
                  </c:pt>
                  <c:pt idx="534">
                    <c:v>7</c:v>
                  </c:pt>
                  <c:pt idx="535">
                    <c:v>8</c:v>
                  </c:pt>
                  <c:pt idx="536">
                    <c:v>9</c:v>
                  </c:pt>
                  <c:pt idx="537">
                    <c:v>10</c:v>
                  </c:pt>
                  <c:pt idx="538">
                    <c:v>11</c:v>
                  </c:pt>
                  <c:pt idx="539">
                    <c:v>12</c:v>
                  </c:pt>
                  <c:pt idx="540">
                    <c:v>1</c:v>
                  </c:pt>
                  <c:pt idx="541">
                    <c:v>2</c:v>
                  </c:pt>
                  <c:pt idx="542">
                    <c:v>3</c:v>
                  </c:pt>
                  <c:pt idx="543">
                    <c:v>4</c:v>
                  </c:pt>
                  <c:pt idx="544">
                    <c:v>5</c:v>
                  </c:pt>
                  <c:pt idx="545">
                    <c:v>6</c:v>
                  </c:pt>
                  <c:pt idx="546">
                    <c:v>7</c:v>
                  </c:pt>
                  <c:pt idx="547">
                    <c:v>8</c:v>
                  </c:pt>
                  <c:pt idx="548">
                    <c:v>9</c:v>
                  </c:pt>
                  <c:pt idx="549">
                    <c:v>10</c:v>
                  </c:pt>
                  <c:pt idx="550">
                    <c:v>11</c:v>
                  </c:pt>
                  <c:pt idx="551">
                    <c:v>12</c:v>
                  </c:pt>
                  <c:pt idx="552">
                    <c:v>1</c:v>
                  </c:pt>
                  <c:pt idx="553">
                    <c:v>2</c:v>
                  </c:pt>
                  <c:pt idx="554">
                    <c:v>3</c:v>
                  </c:pt>
                  <c:pt idx="555">
                    <c:v>4</c:v>
                  </c:pt>
                  <c:pt idx="556">
                    <c:v>5</c:v>
                  </c:pt>
                  <c:pt idx="557">
                    <c:v>6</c:v>
                  </c:pt>
                  <c:pt idx="558">
                    <c:v>7</c:v>
                  </c:pt>
                  <c:pt idx="559">
                    <c:v>8</c:v>
                  </c:pt>
                  <c:pt idx="560">
                    <c:v>9</c:v>
                  </c:pt>
                  <c:pt idx="561">
                    <c:v>10</c:v>
                  </c:pt>
                  <c:pt idx="562">
                    <c:v>11</c:v>
                  </c:pt>
                  <c:pt idx="563">
                    <c:v>12</c:v>
                  </c:pt>
                  <c:pt idx="564">
                    <c:v>1</c:v>
                  </c:pt>
                  <c:pt idx="565">
                    <c:v>2</c:v>
                  </c:pt>
                  <c:pt idx="566">
                    <c:v>3</c:v>
                  </c:pt>
                  <c:pt idx="567">
                    <c:v>4</c:v>
                  </c:pt>
                  <c:pt idx="568">
                    <c:v>5</c:v>
                  </c:pt>
                  <c:pt idx="569">
                    <c:v>6</c:v>
                  </c:pt>
                  <c:pt idx="570">
                    <c:v>7</c:v>
                  </c:pt>
                  <c:pt idx="571">
                    <c:v>8</c:v>
                  </c:pt>
                  <c:pt idx="572">
                    <c:v>9</c:v>
                  </c:pt>
                  <c:pt idx="573">
                    <c:v>10</c:v>
                  </c:pt>
                  <c:pt idx="574">
                    <c:v>11</c:v>
                  </c:pt>
                  <c:pt idx="575">
                    <c:v>12</c:v>
                  </c:pt>
                  <c:pt idx="576">
                    <c:v>1</c:v>
                  </c:pt>
                  <c:pt idx="577">
                    <c:v>2</c:v>
                  </c:pt>
                  <c:pt idx="578">
                    <c:v>3</c:v>
                  </c:pt>
                  <c:pt idx="579">
                    <c:v>4</c:v>
                  </c:pt>
                  <c:pt idx="580">
                    <c:v>5</c:v>
                  </c:pt>
                  <c:pt idx="581">
                    <c:v>6</c:v>
                  </c:pt>
                  <c:pt idx="582">
                    <c:v>7</c:v>
                  </c:pt>
                  <c:pt idx="583">
                    <c:v>8</c:v>
                  </c:pt>
                  <c:pt idx="584">
                    <c:v>9</c:v>
                  </c:pt>
                  <c:pt idx="585">
                    <c:v>10</c:v>
                  </c:pt>
                  <c:pt idx="586">
                    <c:v>11</c:v>
                  </c:pt>
                  <c:pt idx="587">
                    <c:v>12</c:v>
                  </c:pt>
                  <c:pt idx="588">
                    <c:v>1</c:v>
                  </c:pt>
                  <c:pt idx="589">
                    <c:v>2</c:v>
                  </c:pt>
                  <c:pt idx="590">
                    <c:v>3</c:v>
                  </c:pt>
                  <c:pt idx="591">
                    <c:v>4</c:v>
                  </c:pt>
                  <c:pt idx="592">
                    <c:v>5</c:v>
                  </c:pt>
                  <c:pt idx="593">
                    <c:v>6</c:v>
                  </c:pt>
                  <c:pt idx="594">
                    <c:v>7</c:v>
                  </c:pt>
                  <c:pt idx="595">
                    <c:v>8</c:v>
                  </c:pt>
                  <c:pt idx="596">
                    <c:v>9</c:v>
                  </c:pt>
                  <c:pt idx="597">
                    <c:v>10</c:v>
                  </c:pt>
                  <c:pt idx="598">
                    <c:v>11</c:v>
                  </c:pt>
                  <c:pt idx="599">
                    <c:v>12</c:v>
                  </c:pt>
                  <c:pt idx="600">
                    <c:v>1</c:v>
                  </c:pt>
                  <c:pt idx="601">
                    <c:v>2</c:v>
                  </c:pt>
                  <c:pt idx="602">
                    <c:v>3</c:v>
                  </c:pt>
                  <c:pt idx="603">
                    <c:v>4</c:v>
                  </c:pt>
                  <c:pt idx="604">
                    <c:v>5</c:v>
                  </c:pt>
                  <c:pt idx="605">
                    <c:v>6</c:v>
                  </c:pt>
                  <c:pt idx="606">
                    <c:v>7</c:v>
                  </c:pt>
                  <c:pt idx="607">
                    <c:v>8</c:v>
                  </c:pt>
                  <c:pt idx="608">
                    <c:v>9</c:v>
                  </c:pt>
                  <c:pt idx="609">
                    <c:v>10</c:v>
                  </c:pt>
                  <c:pt idx="610">
                    <c:v>11</c:v>
                  </c:pt>
                  <c:pt idx="611">
                    <c:v>12</c:v>
                  </c:pt>
                  <c:pt idx="612">
                    <c:v>1</c:v>
                  </c:pt>
                  <c:pt idx="613">
                    <c:v>2</c:v>
                  </c:pt>
                  <c:pt idx="614">
                    <c:v>3</c:v>
                  </c:pt>
                  <c:pt idx="615">
                    <c:v>4</c:v>
                  </c:pt>
                  <c:pt idx="616">
                    <c:v>5</c:v>
                  </c:pt>
                  <c:pt idx="617">
                    <c:v>6</c:v>
                  </c:pt>
                  <c:pt idx="618">
                    <c:v>7</c:v>
                  </c:pt>
                  <c:pt idx="619">
                    <c:v>8</c:v>
                  </c:pt>
                  <c:pt idx="620">
                    <c:v>9</c:v>
                  </c:pt>
                  <c:pt idx="621">
                    <c:v>10</c:v>
                  </c:pt>
                  <c:pt idx="622">
                    <c:v>11</c:v>
                  </c:pt>
                  <c:pt idx="623">
                    <c:v>12</c:v>
                  </c:pt>
                  <c:pt idx="624">
                    <c:v>1</c:v>
                  </c:pt>
                  <c:pt idx="625">
                    <c:v>2</c:v>
                  </c:pt>
                  <c:pt idx="626">
                    <c:v>3</c:v>
                  </c:pt>
                  <c:pt idx="627">
                    <c:v>4</c:v>
                  </c:pt>
                  <c:pt idx="628">
                    <c:v>5</c:v>
                  </c:pt>
                  <c:pt idx="629">
                    <c:v>6</c:v>
                  </c:pt>
                  <c:pt idx="630">
                    <c:v>7</c:v>
                  </c:pt>
                  <c:pt idx="631">
                    <c:v>8</c:v>
                  </c:pt>
                  <c:pt idx="632">
                    <c:v>9</c:v>
                  </c:pt>
                  <c:pt idx="633">
                    <c:v>10</c:v>
                  </c:pt>
                  <c:pt idx="634">
                    <c:v>11</c:v>
                  </c:pt>
                  <c:pt idx="635">
                    <c:v>12</c:v>
                  </c:pt>
                  <c:pt idx="636">
                    <c:v>1</c:v>
                  </c:pt>
                  <c:pt idx="637">
                    <c:v>2</c:v>
                  </c:pt>
                  <c:pt idx="638">
                    <c:v>3</c:v>
                  </c:pt>
                  <c:pt idx="639">
                    <c:v>4</c:v>
                  </c:pt>
                  <c:pt idx="640">
                    <c:v>5</c:v>
                  </c:pt>
                  <c:pt idx="641">
                    <c:v>6</c:v>
                  </c:pt>
                  <c:pt idx="642">
                    <c:v>7</c:v>
                  </c:pt>
                  <c:pt idx="643">
                    <c:v>8</c:v>
                  </c:pt>
                  <c:pt idx="644">
                    <c:v>9</c:v>
                  </c:pt>
                  <c:pt idx="645">
                    <c:v>10</c:v>
                  </c:pt>
                  <c:pt idx="646">
                    <c:v>11</c:v>
                  </c:pt>
                  <c:pt idx="647">
                    <c:v>12</c:v>
                  </c:pt>
                  <c:pt idx="648">
                    <c:v>1</c:v>
                  </c:pt>
                  <c:pt idx="649">
                    <c:v>2</c:v>
                  </c:pt>
                  <c:pt idx="650">
                    <c:v>3</c:v>
                  </c:pt>
                  <c:pt idx="651">
                    <c:v>4</c:v>
                  </c:pt>
                  <c:pt idx="652">
                    <c:v>5</c:v>
                  </c:pt>
                  <c:pt idx="653">
                    <c:v>6</c:v>
                  </c:pt>
                  <c:pt idx="654">
                    <c:v>7</c:v>
                  </c:pt>
                  <c:pt idx="655">
                    <c:v>8</c:v>
                  </c:pt>
                  <c:pt idx="656">
                    <c:v>9</c:v>
                  </c:pt>
                  <c:pt idx="657">
                    <c:v>10</c:v>
                  </c:pt>
                  <c:pt idx="658">
                    <c:v>11</c:v>
                  </c:pt>
                  <c:pt idx="659">
                    <c:v>12</c:v>
                  </c:pt>
                  <c:pt idx="660">
                    <c:v>1</c:v>
                  </c:pt>
                  <c:pt idx="661">
                    <c:v>2</c:v>
                  </c:pt>
                  <c:pt idx="662">
                    <c:v>3</c:v>
                  </c:pt>
                  <c:pt idx="663">
                    <c:v>4</c:v>
                  </c:pt>
                  <c:pt idx="664">
                    <c:v>5</c:v>
                  </c:pt>
                  <c:pt idx="665">
                    <c:v>6</c:v>
                  </c:pt>
                  <c:pt idx="666">
                    <c:v>7</c:v>
                  </c:pt>
                  <c:pt idx="667">
                    <c:v>8</c:v>
                  </c:pt>
                  <c:pt idx="668">
                    <c:v>9</c:v>
                  </c:pt>
                  <c:pt idx="669">
                    <c:v>10</c:v>
                  </c:pt>
                  <c:pt idx="670">
                    <c:v>11</c:v>
                  </c:pt>
                  <c:pt idx="671">
                    <c:v>12</c:v>
                  </c:pt>
                  <c:pt idx="672">
                    <c:v>1</c:v>
                  </c:pt>
                  <c:pt idx="673">
                    <c:v>2</c:v>
                  </c:pt>
                  <c:pt idx="674">
                    <c:v>3</c:v>
                  </c:pt>
                  <c:pt idx="675">
                    <c:v>4</c:v>
                  </c:pt>
                  <c:pt idx="676">
                    <c:v>5</c:v>
                  </c:pt>
                  <c:pt idx="677">
                    <c:v>6</c:v>
                  </c:pt>
                  <c:pt idx="678">
                    <c:v>7</c:v>
                  </c:pt>
                  <c:pt idx="679">
                    <c:v>8</c:v>
                  </c:pt>
                  <c:pt idx="680">
                    <c:v>9</c:v>
                  </c:pt>
                  <c:pt idx="681">
                    <c:v>10</c:v>
                  </c:pt>
                  <c:pt idx="682">
                    <c:v>11</c:v>
                  </c:pt>
                  <c:pt idx="683">
                    <c:v>12</c:v>
                  </c:pt>
                  <c:pt idx="684">
                    <c:v>1</c:v>
                  </c:pt>
                  <c:pt idx="685">
                    <c:v>2</c:v>
                  </c:pt>
                  <c:pt idx="686">
                    <c:v>3</c:v>
                  </c:pt>
                  <c:pt idx="687">
                    <c:v>4</c:v>
                  </c:pt>
                  <c:pt idx="688">
                    <c:v>5</c:v>
                  </c:pt>
                  <c:pt idx="689">
                    <c:v>6</c:v>
                  </c:pt>
                  <c:pt idx="690">
                    <c:v>7</c:v>
                  </c:pt>
                  <c:pt idx="691">
                    <c:v>8</c:v>
                  </c:pt>
                  <c:pt idx="692">
                    <c:v>9</c:v>
                  </c:pt>
                  <c:pt idx="693">
                    <c:v>10</c:v>
                  </c:pt>
                  <c:pt idx="694">
                    <c:v>11</c:v>
                  </c:pt>
                  <c:pt idx="695">
                    <c:v>12</c:v>
                  </c:pt>
                  <c:pt idx="696">
                    <c:v>1</c:v>
                  </c:pt>
                  <c:pt idx="697">
                    <c:v>2</c:v>
                  </c:pt>
                  <c:pt idx="698">
                    <c:v>3</c:v>
                  </c:pt>
                  <c:pt idx="699">
                    <c:v>4</c:v>
                  </c:pt>
                  <c:pt idx="700">
                    <c:v>5</c:v>
                  </c:pt>
                  <c:pt idx="701">
                    <c:v>6</c:v>
                  </c:pt>
                  <c:pt idx="702">
                    <c:v>7</c:v>
                  </c:pt>
                  <c:pt idx="703">
                    <c:v>8</c:v>
                  </c:pt>
                  <c:pt idx="704">
                    <c:v>9</c:v>
                  </c:pt>
                  <c:pt idx="705">
                    <c:v>10</c:v>
                  </c:pt>
                  <c:pt idx="706">
                    <c:v>11</c:v>
                  </c:pt>
                  <c:pt idx="707">
                    <c:v>12</c:v>
                  </c:pt>
                  <c:pt idx="708">
                    <c:v>1</c:v>
                  </c:pt>
                  <c:pt idx="709">
                    <c:v>2</c:v>
                  </c:pt>
                  <c:pt idx="710">
                    <c:v>3</c:v>
                  </c:pt>
                  <c:pt idx="711">
                    <c:v>4</c:v>
                  </c:pt>
                  <c:pt idx="712">
                    <c:v>5</c:v>
                  </c:pt>
                  <c:pt idx="713">
                    <c:v>6</c:v>
                  </c:pt>
                  <c:pt idx="714">
                    <c:v>7</c:v>
                  </c:pt>
                  <c:pt idx="715">
                    <c:v>8</c:v>
                  </c:pt>
                  <c:pt idx="716">
                    <c:v>9</c:v>
                  </c:pt>
                  <c:pt idx="717">
                    <c:v>10</c:v>
                  </c:pt>
                  <c:pt idx="718">
                    <c:v>11</c:v>
                  </c:pt>
                  <c:pt idx="719">
                    <c:v>12</c:v>
                  </c:pt>
                  <c:pt idx="720">
                    <c:v>1</c:v>
                  </c:pt>
                  <c:pt idx="721">
                    <c:v>2</c:v>
                  </c:pt>
                  <c:pt idx="722">
                    <c:v>3</c:v>
                  </c:pt>
                  <c:pt idx="723">
                    <c:v>4</c:v>
                  </c:pt>
                  <c:pt idx="724">
                    <c:v>5</c:v>
                  </c:pt>
                  <c:pt idx="725">
                    <c:v>6</c:v>
                  </c:pt>
                  <c:pt idx="726">
                    <c:v>7</c:v>
                  </c:pt>
                  <c:pt idx="727">
                    <c:v>8</c:v>
                  </c:pt>
                  <c:pt idx="728">
                    <c:v>9</c:v>
                  </c:pt>
                  <c:pt idx="729">
                    <c:v>10</c:v>
                  </c:pt>
                  <c:pt idx="730">
                    <c:v>11</c:v>
                  </c:pt>
                  <c:pt idx="731">
                    <c:v>12</c:v>
                  </c:pt>
                  <c:pt idx="732">
                    <c:v>1</c:v>
                  </c:pt>
                  <c:pt idx="733">
                    <c:v>2</c:v>
                  </c:pt>
                  <c:pt idx="734">
                    <c:v>3</c:v>
                  </c:pt>
                  <c:pt idx="735">
                    <c:v>4</c:v>
                  </c:pt>
                  <c:pt idx="736">
                    <c:v>5</c:v>
                  </c:pt>
                  <c:pt idx="737">
                    <c:v>6</c:v>
                  </c:pt>
                  <c:pt idx="738">
                    <c:v>7</c:v>
                  </c:pt>
                  <c:pt idx="739">
                    <c:v>8</c:v>
                  </c:pt>
                  <c:pt idx="740">
                    <c:v>9</c:v>
                  </c:pt>
                  <c:pt idx="741">
                    <c:v>10</c:v>
                  </c:pt>
                  <c:pt idx="742">
                    <c:v>11</c:v>
                  </c:pt>
                  <c:pt idx="743">
                    <c:v>12</c:v>
                  </c:pt>
                  <c:pt idx="744">
                    <c:v>1</c:v>
                  </c:pt>
                  <c:pt idx="745">
                    <c:v>2</c:v>
                  </c:pt>
                  <c:pt idx="746">
                    <c:v>3</c:v>
                  </c:pt>
                  <c:pt idx="747">
                    <c:v>4</c:v>
                  </c:pt>
                  <c:pt idx="748">
                    <c:v>5</c:v>
                  </c:pt>
                  <c:pt idx="749">
                    <c:v>6</c:v>
                  </c:pt>
                  <c:pt idx="750">
                    <c:v>7</c:v>
                  </c:pt>
                  <c:pt idx="751">
                    <c:v>8</c:v>
                  </c:pt>
                  <c:pt idx="752">
                    <c:v>9</c:v>
                  </c:pt>
                  <c:pt idx="753">
                    <c:v>10</c:v>
                  </c:pt>
                  <c:pt idx="754">
                    <c:v>11</c:v>
                  </c:pt>
                  <c:pt idx="755">
                    <c:v>12</c:v>
                  </c:pt>
                  <c:pt idx="756">
                    <c:v>1</c:v>
                  </c:pt>
                  <c:pt idx="757">
                    <c:v>2</c:v>
                  </c:pt>
                  <c:pt idx="758">
                    <c:v>3</c:v>
                  </c:pt>
                  <c:pt idx="759">
                    <c:v>4</c:v>
                  </c:pt>
                  <c:pt idx="760">
                    <c:v>5</c:v>
                  </c:pt>
                  <c:pt idx="761">
                    <c:v>6</c:v>
                  </c:pt>
                  <c:pt idx="762">
                    <c:v>7</c:v>
                  </c:pt>
                  <c:pt idx="763">
                    <c:v>8</c:v>
                  </c:pt>
                  <c:pt idx="764">
                    <c:v>9</c:v>
                  </c:pt>
                  <c:pt idx="765">
                    <c:v>10</c:v>
                  </c:pt>
                  <c:pt idx="766">
                    <c:v>11</c:v>
                  </c:pt>
                  <c:pt idx="767">
                    <c:v>12</c:v>
                  </c:pt>
                  <c:pt idx="768">
                    <c:v>1</c:v>
                  </c:pt>
                  <c:pt idx="769">
                    <c:v>2</c:v>
                  </c:pt>
                  <c:pt idx="770">
                    <c:v>3</c:v>
                  </c:pt>
                  <c:pt idx="771">
                    <c:v>4</c:v>
                  </c:pt>
                  <c:pt idx="772">
                    <c:v>5</c:v>
                  </c:pt>
                  <c:pt idx="773">
                    <c:v>6</c:v>
                  </c:pt>
                  <c:pt idx="774">
                    <c:v>7</c:v>
                  </c:pt>
                  <c:pt idx="775">
                    <c:v>8</c:v>
                  </c:pt>
                  <c:pt idx="776">
                    <c:v>9</c:v>
                  </c:pt>
                  <c:pt idx="777">
                    <c:v>10</c:v>
                  </c:pt>
                  <c:pt idx="778">
                    <c:v>11</c:v>
                  </c:pt>
                  <c:pt idx="779">
                    <c:v>12</c:v>
                  </c:pt>
                  <c:pt idx="780">
                    <c:v>1</c:v>
                  </c:pt>
                  <c:pt idx="781">
                    <c:v>2</c:v>
                  </c:pt>
                  <c:pt idx="782">
                    <c:v>3</c:v>
                  </c:pt>
                  <c:pt idx="783">
                    <c:v>4</c:v>
                  </c:pt>
                  <c:pt idx="784">
                    <c:v>5</c:v>
                  </c:pt>
                  <c:pt idx="785">
                    <c:v>6</c:v>
                  </c:pt>
                  <c:pt idx="786">
                    <c:v>7</c:v>
                  </c:pt>
                  <c:pt idx="787">
                    <c:v>8</c:v>
                  </c:pt>
                  <c:pt idx="788">
                    <c:v>9</c:v>
                  </c:pt>
                  <c:pt idx="789">
                    <c:v>10</c:v>
                  </c:pt>
                  <c:pt idx="790">
                    <c:v>11</c:v>
                  </c:pt>
                  <c:pt idx="791">
                    <c:v>12</c:v>
                  </c:pt>
                  <c:pt idx="792">
                    <c:v>1</c:v>
                  </c:pt>
                  <c:pt idx="793">
                    <c:v>2</c:v>
                  </c:pt>
                  <c:pt idx="794">
                    <c:v>3</c:v>
                  </c:pt>
                  <c:pt idx="795">
                    <c:v>4</c:v>
                  </c:pt>
                  <c:pt idx="796">
                    <c:v>5</c:v>
                  </c:pt>
                  <c:pt idx="797">
                    <c:v>6</c:v>
                  </c:pt>
                  <c:pt idx="798">
                    <c:v>7</c:v>
                  </c:pt>
                  <c:pt idx="799">
                    <c:v>8</c:v>
                  </c:pt>
                  <c:pt idx="800">
                    <c:v>9</c:v>
                  </c:pt>
                  <c:pt idx="801">
                    <c:v>10</c:v>
                  </c:pt>
                  <c:pt idx="802">
                    <c:v>11</c:v>
                  </c:pt>
                  <c:pt idx="803">
                    <c:v>12</c:v>
                  </c:pt>
                  <c:pt idx="804">
                    <c:v>1</c:v>
                  </c:pt>
                  <c:pt idx="805">
                    <c:v>2</c:v>
                  </c:pt>
                  <c:pt idx="806">
                    <c:v>3</c:v>
                  </c:pt>
                  <c:pt idx="807">
                    <c:v>4</c:v>
                  </c:pt>
                  <c:pt idx="808">
                    <c:v>5</c:v>
                  </c:pt>
                  <c:pt idx="809">
                    <c:v>6</c:v>
                  </c:pt>
                  <c:pt idx="810">
                    <c:v>7</c:v>
                  </c:pt>
                  <c:pt idx="811">
                    <c:v>8</c:v>
                  </c:pt>
                  <c:pt idx="812">
                    <c:v>9</c:v>
                  </c:pt>
                  <c:pt idx="813">
                    <c:v>10</c:v>
                  </c:pt>
                  <c:pt idx="814">
                    <c:v>11</c:v>
                  </c:pt>
                  <c:pt idx="815">
                    <c:v>12</c:v>
                  </c:pt>
                  <c:pt idx="816">
                    <c:v>1</c:v>
                  </c:pt>
                  <c:pt idx="817">
                    <c:v>2</c:v>
                  </c:pt>
                  <c:pt idx="818">
                    <c:v>3</c:v>
                  </c:pt>
                  <c:pt idx="819">
                    <c:v>4</c:v>
                  </c:pt>
                  <c:pt idx="820">
                    <c:v>5</c:v>
                  </c:pt>
                  <c:pt idx="821">
                    <c:v>6</c:v>
                  </c:pt>
                  <c:pt idx="822">
                    <c:v>7</c:v>
                  </c:pt>
                  <c:pt idx="823">
                    <c:v>8</c:v>
                  </c:pt>
                  <c:pt idx="824">
                    <c:v>9</c:v>
                  </c:pt>
                  <c:pt idx="825">
                    <c:v>10</c:v>
                  </c:pt>
                  <c:pt idx="826">
                    <c:v>11</c:v>
                  </c:pt>
                  <c:pt idx="827">
                    <c:v>12</c:v>
                  </c:pt>
                  <c:pt idx="828">
                    <c:v>1</c:v>
                  </c:pt>
                  <c:pt idx="829">
                    <c:v>2</c:v>
                  </c:pt>
                  <c:pt idx="830">
                    <c:v>3</c:v>
                  </c:pt>
                  <c:pt idx="831">
                    <c:v>4</c:v>
                  </c:pt>
                  <c:pt idx="832">
                    <c:v>5</c:v>
                  </c:pt>
                  <c:pt idx="833">
                    <c:v>6</c:v>
                  </c:pt>
                  <c:pt idx="834">
                    <c:v>7</c:v>
                  </c:pt>
                  <c:pt idx="835">
                    <c:v>8</c:v>
                  </c:pt>
                  <c:pt idx="836">
                    <c:v>9</c:v>
                  </c:pt>
                  <c:pt idx="837">
                    <c:v>10</c:v>
                  </c:pt>
                  <c:pt idx="838">
                    <c:v>11</c:v>
                  </c:pt>
                  <c:pt idx="839">
                    <c:v>12</c:v>
                  </c:pt>
                  <c:pt idx="840">
                    <c:v>1</c:v>
                  </c:pt>
                  <c:pt idx="841">
                    <c:v>2</c:v>
                  </c:pt>
                  <c:pt idx="842">
                    <c:v>3</c:v>
                  </c:pt>
                  <c:pt idx="843">
                    <c:v>4</c:v>
                  </c:pt>
                  <c:pt idx="844">
                    <c:v>5</c:v>
                  </c:pt>
                  <c:pt idx="845">
                    <c:v>6</c:v>
                  </c:pt>
                  <c:pt idx="846">
                    <c:v>7</c:v>
                  </c:pt>
                  <c:pt idx="847">
                    <c:v>8</c:v>
                  </c:pt>
                  <c:pt idx="848">
                    <c:v>9</c:v>
                  </c:pt>
                  <c:pt idx="849">
                    <c:v>10</c:v>
                  </c:pt>
                  <c:pt idx="850">
                    <c:v>11</c:v>
                  </c:pt>
                  <c:pt idx="851">
                    <c:v>12</c:v>
                  </c:pt>
                  <c:pt idx="852">
                    <c:v>1</c:v>
                  </c:pt>
                  <c:pt idx="853">
                    <c:v>2</c:v>
                  </c:pt>
                  <c:pt idx="854">
                    <c:v>3</c:v>
                  </c:pt>
                  <c:pt idx="855">
                    <c:v>4</c:v>
                  </c:pt>
                  <c:pt idx="856">
                    <c:v>5</c:v>
                  </c:pt>
                  <c:pt idx="857">
                    <c:v>6</c:v>
                  </c:pt>
                  <c:pt idx="858">
                    <c:v>7</c:v>
                  </c:pt>
                  <c:pt idx="859">
                    <c:v>8</c:v>
                  </c:pt>
                  <c:pt idx="860">
                    <c:v>9</c:v>
                  </c:pt>
                  <c:pt idx="861">
                    <c:v>10</c:v>
                  </c:pt>
                  <c:pt idx="862">
                    <c:v>11</c:v>
                  </c:pt>
                  <c:pt idx="863">
                    <c:v>12</c:v>
                  </c:pt>
                  <c:pt idx="864">
                    <c:v>1</c:v>
                  </c:pt>
                  <c:pt idx="865">
                    <c:v>2</c:v>
                  </c:pt>
                  <c:pt idx="866">
                    <c:v>3</c:v>
                  </c:pt>
                  <c:pt idx="867">
                    <c:v>4</c:v>
                  </c:pt>
                  <c:pt idx="868">
                    <c:v>5</c:v>
                  </c:pt>
                  <c:pt idx="869">
                    <c:v>6</c:v>
                  </c:pt>
                  <c:pt idx="870">
                    <c:v>7</c:v>
                  </c:pt>
                  <c:pt idx="871">
                    <c:v>8</c:v>
                  </c:pt>
                  <c:pt idx="872">
                    <c:v>9</c:v>
                  </c:pt>
                  <c:pt idx="873">
                    <c:v>10</c:v>
                  </c:pt>
                  <c:pt idx="874">
                    <c:v>11</c:v>
                  </c:pt>
                  <c:pt idx="875">
                    <c:v>12</c:v>
                  </c:pt>
                  <c:pt idx="876">
                    <c:v>1</c:v>
                  </c:pt>
                  <c:pt idx="877">
                    <c:v>2</c:v>
                  </c:pt>
                  <c:pt idx="878">
                    <c:v>3</c:v>
                  </c:pt>
                  <c:pt idx="879">
                    <c:v>4</c:v>
                  </c:pt>
                  <c:pt idx="880">
                    <c:v>5</c:v>
                  </c:pt>
                  <c:pt idx="881">
                    <c:v>6</c:v>
                  </c:pt>
                  <c:pt idx="882">
                    <c:v>7</c:v>
                  </c:pt>
                  <c:pt idx="883">
                    <c:v>8</c:v>
                  </c:pt>
                  <c:pt idx="884">
                    <c:v>9</c:v>
                  </c:pt>
                  <c:pt idx="885">
                    <c:v>10</c:v>
                  </c:pt>
                  <c:pt idx="886">
                    <c:v>11</c:v>
                  </c:pt>
                  <c:pt idx="887">
                    <c:v>12</c:v>
                  </c:pt>
                  <c:pt idx="888">
                    <c:v>1</c:v>
                  </c:pt>
                  <c:pt idx="889">
                    <c:v>2</c:v>
                  </c:pt>
                  <c:pt idx="890">
                    <c:v>3</c:v>
                  </c:pt>
                  <c:pt idx="891">
                    <c:v>4</c:v>
                  </c:pt>
                  <c:pt idx="892">
                    <c:v>5</c:v>
                  </c:pt>
                  <c:pt idx="893">
                    <c:v>6</c:v>
                  </c:pt>
                  <c:pt idx="894">
                    <c:v>7</c:v>
                  </c:pt>
                  <c:pt idx="895">
                    <c:v>8</c:v>
                  </c:pt>
                  <c:pt idx="896">
                    <c:v>9</c:v>
                  </c:pt>
                  <c:pt idx="897">
                    <c:v>10</c:v>
                  </c:pt>
                  <c:pt idx="898">
                    <c:v>11</c:v>
                  </c:pt>
                  <c:pt idx="899">
                    <c:v>12</c:v>
                  </c:pt>
                  <c:pt idx="900">
                    <c:v>1</c:v>
                  </c:pt>
                  <c:pt idx="901">
                    <c:v>2</c:v>
                  </c:pt>
                  <c:pt idx="902">
                    <c:v>3</c:v>
                  </c:pt>
                  <c:pt idx="903">
                    <c:v>4</c:v>
                  </c:pt>
                  <c:pt idx="904">
                    <c:v>5</c:v>
                  </c:pt>
                  <c:pt idx="905">
                    <c:v>6</c:v>
                  </c:pt>
                  <c:pt idx="906">
                    <c:v>7</c:v>
                  </c:pt>
                  <c:pt idx="907">
                    <c:v>8</c:v>
                  </c:pt>
                  <c:pt idx="908">
                    <c:v>9</c:v>
                  </c:pt>
                  <c:pt idx="909">
                    <c:v>10</c:v>
                  </c:pt>
                  <c:pt idx="910">
                    <c:v>11</c:v>
                  </c:pt>
                  <c:pt idx="911">
                    <c:v>12</c:v>
                  </c:pt>
                  <c:pt idx="912">
                    <c:v>1</c:v>
                  </c:pt>
                  <c:pt idx="913">
                    <c:v>2</c:v>
                  </c:pt>
                  <c:pt idx="914">
                    <c:v>3</c:v>
                  </c:pt>
                  <c:pt idx="915">
                    <c:v>4</c:v>
                  </c:pt>
                  <c:pt idx="916">
                    <c:v>5</c:v>
                  </c:pt>
                  <c:pt idx="917">
                    <c:v>6</c:v>
                  </c:pt>
                  <c:pt idx="918">
                    <c:v>7</c:v>
                  </c:pt>
                  <c:pt idx="919">
                    <c:v>8</c:v>
                  </c:pt>
                  <c:pt idx="920">
                    <c:v>9</c:v>
                  </c:pt>
                  <c:pt idx="921">
                    <c:v>10</c:v>
                  </c:pt>
                  <c:pt idx="922">
                    <c:v>11</c:v>
                  </c:pt>
                  <c:pt idx="923">
                    <c:v>12</c:v>
                  </c:pt>
                  <c:pt idx="924">
                    <c:v>1</c:v>
                  </c:pt>
                  <c:pt idx="925">
                    <c:v>2</c:v>
                  </c:pt>
                  <c:pt idx="926">
                    <c:v>3</c:v>
                  </c:pt>
                  <c:pt idx="927">
                    <c:v>4</c:v>
                  </c:pt>
                  <c:pt idx="928">
                    <c:v>5</c:v>
                  </c:pt>
                  <c:pt idx="929">
                    <c:v>6</c:v>
                  </c:pt>
                  <c:pt idx="930">
                    <c:v>7</c:v>
                  </c:pt>
                  <c:pt idx="931">
                    <c:v>8</c:v>
                  </c:pt>
                  <c:pt idx="932">
                    <c:v>9</c:v>
                  </c:pt>
                  <c:pt idx="933">
                    <c:v>10</c:v>
                  </c:pt>
                  <c:pt idx="934">
                    <c:v>11</c:v>
                  </c:pt>
                  <c:pt idx="935">
                    <c:v>12</c:v>
                  </c:pt>
                  <c:pt idx="936">
                    <c:v>1</c:v>
                  </c:pt>
                  <c:pt idx="937">
                    <c:v>2</c:v>
                  </c:pt>
                  <c:pt idx="938">
                    <c:v>3</c:v>
                  </c:pt>
                  <c:pt idx="939">
                    <c:v>4</c:v>
                  </c:pt>
                  <c:pt idx="940">
                    <c:v>5</c:v>
                  </c:pt>
                  <c:pt idx="941">
                    <c:v>6</c:v>
                  </c:pt>
                  <c:pt idx="942">
                    <c:v>7</c:v>
                  </c:pt>
                  <c:pt idx="943">
                    <c:v>8</c:v>
                  </c:pt>
                  <c:pt idx="944">
                    <c:v>9</c:v>
                  </c:pt>
                  <c:pt idx="945">
                    <c:v>10</c:v>
                  </c:pt>
                  <c:pt idx="946">
                    <c:v>11</c:v>
                  </c:pt>
                  <c:pt idx="947">
                    <c:v>12</c:v>
                  </c:pt>
                  <c:pt idx="948">
                    <c:v>1</c:v>
                  </c:pt>
                  <c:pt idx="949">
                    <c:v>2</c:v>
                  </c:pt>
                  <c:pt idx="950">
                    <c:v>3</c:v>
                  </c:pt>
                  <c:pt idx="951">
                    <c:v>4</c:v>
                  </c:pt>
                  <c:pt idx="952">
                    <c:v>5</c:v>
                  </c:pt>
                  <c:pt idx="953">
                    <c:v>6</c:v>
                  </c:pt>
                  <c:pt idx="954">
                    <c:v>7</c:v>
                  </c:pt>
                  <c:pt idx="955">
                    <c:v>8</c:v>
                  </c:pt>
                  <c:pt idx="956">
                    <c:v>9</c:v>
                  </c:pt>
                  <c:pt idx="957">
                    <c:v>10</c:v>
                  </c:pt>
                  <c:pt idx="958">
                    <c:v>11</c:v>
                  </c:pt>
                  <c:pt idx="959">
                    <c:v>12</c:v>
                  </c:pt>
                  <c:pt idx="960">
                    <c:v>1</c:v>
                  </c:pt>
                  <c:pt idx="961">
                    <c:v>2</c:v>
                  </c:pt>
                  <c:pt idx="962">
                    <c:v>3</c:v>
                  </c:pt>
                  <c:pt idx="963">
                    <c:v>4</c:v>
                  </c:pt>
                  <c:pt idx="964">
                    <c:v>5</c:v>
                  </c:pt>
                  <c:pt idx="965">
                    <c:v>6</c:v>
                  </c:pt>
                  <c:pt idx="966">
                    <c:v>7</c:v>
                  </c:pt>
                  <c:pt idx="967">
                    <c:v>8</c:v>
                  </c:pt>
                  <c:pt idx="968">
                    <c:v>9</c:v>
                  </c:pt>
                  <c:pt idx="969">
                    <c:v>10</c:v>
                  </c:pt>
                  <c:pt idx="970">
                    <c:v>11</c:v>
                  </c:pt>
                  <c:pt idx="971">
                    <c:v>12</c:v>
                  </c:pt>
                  <c:pt idx="972">
                    <c:v>1</c:v>
                  </c:pt>
                  <c:pt idx="973">
                    <c:v>2</c:v>
                  </c:pt>
                  <c:pt idx="974">
                    <c:v>3</c:v>
                  </c:pt>
                  <c:pt idx="975">
                    <c:v>4</c:v>
                  </c:pt>
                  <c:pt idx="976">
                    <c:v>5</c:v>
                  </c:pt>
                  <c:pt idx="977">
                    <c:v>6</c:v>
                  </c:pt>
                  <c:pt idx="978">
                    <c:v>7</c:v>
                  </c:pt>
                  <c:pt idx="979">
                    <c:v>8</c:v>
                  </c:pt>
                  <c:pt idx="980">
                    <c:v>9</c:v>
                  </c:pt>
                  <c:pt idx="981">
                    <c:v>10</c:v>
                  </c:pt>
                  <c:pt idx="982">
                    <c:v>11</c:v>
                  </c:pt>
                  <c:pt idx="983">
                    <c:v>12</c:v>
                  </c:pt>
                  <c:pt idx="984">
                    <c:v>1</c:v>
                  </c:pt>
                  <c:pt idx="985">
                    <c:v>2</c:v>
                  </c:pt>
                  <c:pt idx="986">
                    <c:v>3</c:v>
                  </c:pt>
                  <c:pt idx="987">
                    <c:v>4</c:v>
                  </c:pt>
                  <c:pt idx="988">
                    <c:v>5</c:v>
                  </c:pt>
                  <c:pt idx="989">
                    <c:v>6</c:v>
                  </c:pt>
                  <c:pt idx="990">
                    <c:v>7</c:v>
                  </c:pt>
                  <c:pt idx="991">
                    <c:v>8</c:v>
                  </c:pt>
                  <c:pt idx="992">
                    <c:v>9</c:v>
                  </c:pt>
                  <c:pt idx="993">
                    <c:v>10</c:v>
                  </c:pt>
                  <c:pt idx="994">
                    <c:v>11</c:v>
                  </c:pt>
                  <c:pt idx="995">
                    <c:v>12</c:v>
                  </c:pt>
                  <c:pt idx="996">
                    <c:v>1</c:v>
                  </c:pt>
                  <c:pt idx="997">
                    <c:v>2</c:v>
                  </c:pt>
                  <c:pt idx="998">
                    <c:v>3</c:v>
                  </c:pt>
                  <c:pt idx="999">
                    <c:v>4</c:v>
                  </c:pt>
                  <c:pt idx="1000">
                    <c:v>5</c:v>
                  </c:pt>
                  <c:pt idx="1001">
                    <c:v>6</c:v>
                  </c:pt>
                  <c:pt idx="1002">
                    <c:v>7</c:v>
                  </c:pt>
                  <c:pt idx="1003">
                    <c:v>8</c:v>
                  </c:pt>
                  <c:pt idx="1004">
                    <c:v>9</c:v>
                  </c:pt>
                  <c:pt idx="1005">
                    <c:v>10</c:v>
                  </c:pt>
                  <c:pt idx="1006">
                    <c:v>11</c:v>
                  </c:pt>
                  <c:pt idx="1007">
                    <c:v>12</c:v>
                  </c:pt>
                  <c:pt idx="1008">
                    <c:v>1</c:v>
                  </c:pt>
                  <c:pt idx="1009">
                    <c:v>2</c:v>
                  </c:pt>
                  <c:pt idx="1010">
                    <c:v>3</c:v>
                  </c:pt>
                  <c:pt idx="1011">
                    <c:v>4</c:v>
                  </c:pt>
                  <c:pt idx="1012">
                    <c:v>5</c:v>
                  </c:pt>
                  <c:pt idx="1013">
                    <c:v>6</c:v>
                  </c:pt>
                  <c:pt idx="1014">
                    <c:v>7</c:v>
                  </c:pt>
                  <c:pt idx="1015">
                    <c:v>8</c:v>
                  </c:pt>
                  <c:pt idx="1016">
                    <c:v>9</c:v>
                  </c:pt>
                  <c:pt idx="1017">
                    <c:v>10</c:v>
                  </c:pt>
                  <c:pt idx="1018">
                    <c:v>11</c:v>
                  </c:pt>
                  <c:pt idx="1019">
                    <c:v>12</c:v>
                  </c:pt>
                  <c:pt idx="1020">
                    <c:v>1</c:v>
                  </c:pt>
                  <c:pt idx="1021">
                    <c:v>2</c:v>
                  </c:pt>
                  <c:pt idx="1022">
                    <c:v>3</c:v>
                  </c:pt>
                  <c:pt idx="1023">
                    <c:v>4</c:v>
                  </c:pt>
                  <c:pt idx="1024">
                    <c:v>5</c:v>
                  </c:pt>
                  <c:pt idx="1025">
                    <c:v>6</c:v>
                  </c:pt>
                  <c:pt idx="1026">
                    <c:v>7</c:v>
                  </c:pt>
                  <c:pt idx="1027">
                    <c:v>8</c:v>
                  </c:pt>
                  <c:pt idx="1028">
                    <c:v>9</c:v>
                  </c:pt>
                  <c:pt idx="1029">
                    <c:v>10</c:v>
                  </c:pt>
                  <c:pt idx="1030">
                    <c:v>11</c:v>
                  </c:pt>
                  <c:pt idx="1031">
                    <c:v>12</c:v>
                  </c:pt>
                  <c:pt idx="1032">
                    <c:v>1</c:v>
                  </c:pt>
                  <c:pt idx="1033">
                    <c:v>2</c:v>
                  </c:pt>
                  <c:pt idx="1034">
                    <c:v>3</c:v>
                  </c:pt>
                  <c:pt idx="1035">
                    <c:v>4</c:v>
                  </c:pt>
                  <c:pt idx="1036">
                    <c:v>5</c:v>
                  </c:pt>
                  <c:pt idx="1037">
                    <c:v>6</c:v>
                  </c:pt>
                  <c:pt idx="1038">
                    <c:v>7</c:v>
                  </c:pt>
                  <c:pt idx="1039">
                    <c:v>8</c:v>
                  </c:pt>
                  <c:pt idx="1040">
                    <c:v>9</c:v>
                  </c:pt>
                  <c:pt idx="1041">
                    <c:v>10</c:v>
                  </c:pt>
                  <c:pt idx="1042">
                    <c:v>11</c:v>
                  </c:pt>
                  <c:pt idx="1043">
                    <c:v>12</c:v>
                  </c:pt>
                  <c:pt idx="1044">
                    <c:v>1</c:v>
                  </c:pt>
                  <c:pt idx="1045">
                    <c:v>2</c:v>
                  </c:pt>
                  <c:pt idx="1046">
                    <c:v>3</c:v>
                  </c:pt>
                  <c:pt idx="1047">
                    <c:v>4</c:v>
                  </c:pt>
                  <c:pt idx="1048">
                    <c:v>5</c:v>
                  </c:pt>
                  <c:pt idx="1049">
                    <c:v>6</c:v>
                  </c:pt>
                  <c:pt idx="1050">
                    <c:v>7</c:v>
                  </c:pt>
                  <c:pt idx="1051">
                    <c:v>8</c:v>
                  </c:pt>
                  <c:pt idx="1052">
                    <c:v>9</c:v>
                  </c:pt>
                  <c:pt idx="1053">
                    <c:v>10</c:v>
                  </c:pt>
                  <c:pt idx="1054">
                    <c:v>11</c:v>
                  </c:pt>
                  <c:pt idx="1055">
                    <c:v>12</c:v>
                  </c:pt>
                  <c:pt idx="1056">
                    <c:v>1</c:v>
                  </c:pt>
                  <c:pt idx="1057">
                    <c:v>2</c:v>
                  </c:pt>
                  <c:pt idx="1058">
                    <c:v>3</c:v>
                  </c:pt>
                  <c:pt idx="1059">
                    <c:v>4</c:v>
                  </c:pt>
                  <c:pt idx="1060">
                    <c:v>5</c:v>
                  </c:pt>
                  <c:pt idx="1061">
                    <c:v>6</c:v>
                  </c:pt>
                  <c:pt idx="1062">
                    <c:v>7</c:v>
                  </c:pt>
                  <c:pt idx="1063">
                    <c:v>8</c:v>
                  </c:pt>
                  <c:pt idx="1064">
                    <c:v>9</c:v>
                  </c:pt>
                  <c:pt idx="1065">
                    <c:v>10</c:v>
                  </c:pt>
                  <c:pt idx="1066">
                    <c:v>11</c:v>
                  </c:pt>
                  <c:pt idx="1067">
                    <c:v>12</c:v>
                  </c:pt>
                  <c:pt idx="1068">
                    <c:v>1</c:v>
                  </c:pt>
                  <c:pt idx="1069">
                    <c:v>2</c:v>
                  </c:pt>
                  <c:pt idx="1070">
                    <c:v>3</c:v>
                  </c:pt>
                  <c:pt idx="1071">
                    <c:v>4</c:v>
                  </c:pt>
                  <c:pt idx="1072">
                    <c:v>5</c:v>
                  </c:pt>
                  <c:pt idx="1073">
                    <c:v>6</c:v>
                  </c:pt>
                  <c:pt idx="1074">
                    <c:v>7</c:v>
                  </c:pt>
                  <c:pt idx="1075">
                    <c:v>8</c:v>
                  </c:pt>
                  <c:pt idx="1076">
                    <c:v>9</c:v>
                  </c:pt>
                  <c:pt idx="1077">
                    <c:v>10</c:v>
                  </c:pt>
                  <c:pt idx="1078">
                    <c:v>11</c:v>
                  </c:pt>
                  <c:pt idx="1079">
                    <c:v>12</c:v>
                  </c:pt>
                  <c:pt idx="1080">
                    <c:v>1</c:v>
                  </c:pt>
                  <c:pt idx="1081">
                    <c:v>2</c:v>
                  </c:pt>
                  <c:pt idx="1082">
                    <c:v>3</c:v>
                  </c:pt>
                  <c:pt idx="1083">
                    <c:v>4</c:v>
                  </c:pt>
                  <c:pt idx="1084">
                    <c:v>5</c:v>
                  </c:pt>
                  <c:pt idx="1085">
                    <c:v>6</c:v>
                  </c:pt>
                  <c:pt idx="1086">
                    <c:v>7</c:v>
                  </c:pt>
                  <c:pt idx="1087">
                    <c:v>8</c:v>
                  </c:pt>
                  <c:pt idx="1088">
                    <c:v>9</c:v>
                  </c:pt>
                  <c:pt idx="1089">
                    <c:v>10</c:v>
                  </c:pt>
                  <c:pt idx="1090">
                    <c:v>11</c:v>
                  </c:pt>
                  <c:pt idx="1091">
                    <c:v>12</c:v>
                  </c:pt>
                  <c:pt idx="1092">
                    <c:v>1</c:v>
                  </c:pt>
                  <c:pt idx="1093">
                    <c:v>2</c:v>
                  </c:pt>
                  <c:pt idx="1094">
                    <c:v>3</c:v>
                  </c:pt>
                  <c:pt idx="1095">
                    <c:v>4</c:v>
                  </c:pt>
                  <c:pt idx="1096">
                    <c:v>5</c:v>
                  </c:pt>
                  <c:pt idx="1097">
                    <c:v>6</c:v>
                  </c:pt>
                  <c:pt idx="1098">
                    <c:v>7</c:v>
                  </c:pt>
                  <c:pt idx="1099">
                    <c:v>8</c:v>
                  </c:pt>
                  <c:pt idx="1100">
                    <c:v>9</c:v>
                  </c:pt>
                  <c:pt idx="1101">
                    <c:v>10</c:v>
                  </c:pt>
                  <c:pt idx="1102">
                    <c:v>11</c:v>
                  </c:pt>
                  <c:pt idx="1103">
                    <c:v>12</c:v>
                  </c:pt>
                  <c:pt idx="1104">
                    <c:v>1</c:v>
                  </c:pt>
                  <c:pt idx="1105">
                    <c:v>2</c:v>
                  </c:pt>
                  <c:pt idx="1106">
                    <c:v>3</c:v>
                  </c:pt>
                  <c:pt idx="1107">
                    <c:v>4</c:v>
                  </c:pt>
                  <c:pt idx="1108">
                    <c:v>5</c:v>
                  </c:pt>
                  <c:pt idx="1109">
                    <c:v>6</c:v>
                  </c:pt>
                  <c:pt idx="1110">
                    <c:v>7</c:v>
                  </c:pt>
                  <c:pt idx="1111">
                    <c:v>8</c:v>
                  </c:pt>
                  <c:pt idx="1112">
                    <c:v>9</c:v>
                  </c:pt>
                  <c:pt idx="1113">
                    <c:v>10</c:v>
                  </c:pt>
                  <c:pt idx="1114">
                    <c:v>11</c:v>
                  </c:pt>
                  <c:pt idx="1115">
                    <c:v>12</c:v>
                  </c:pt>
                  <c:pt idx="1116">
                    <c:v>1</c:v>
                  </c:pt>
                  <c:pt idx="1117">
                    <c:v>2</c:v>
                  </c:pt>
                  <c:pt idx="1118">
                    <c:v>3</c:v>
                  </c:pt>
                  <c:pt idx="1119">
                    <c:v>4</c:v>
                  </c:pt>
                  <c:pt idx="1120">
                    <c:v>5</c:v>
                  </c:pt>
                  <c:pt idx="1121">
                    <c:v>6</c:v>
                  </c:pt>
                  <c:pt idx="1122">
                    <c:v>7</c:v>
                  </c:pt>
                  <c:pt idx="1123">
                    <c:v>8</c:v>
                  </c:pt>
                  <c:pt idx="1124">
                    <c:v>9</c:v>
                  </c:pt>
                  <c:pt idx="1125">
                    <c:v>10</c:v>
                  </c:pt>
                  <c:pt idx="1126">
                    <c:v>11</c:v>
                  </c:pt>
                  <c:pt idx="1127">
                    <c:v>12</c:v>
                  </c:pt>
                  <c:pt idx="1128">
                    <c:v>1</c:v>
                  </c:pt>
                  <c:pt idx="1129">
                    <c:v>2</c:v>
                  </c:pt>
                  <c:pt idx="1130">
                    <c:v>3</c:v>
                  </c:pt>
                  <c:pt idx="1131">
                    <c:v>4</c:v>
                  </c:pt>
                  <c:pt idx="1132">
                    <c:v>5</c:v>
                  </c:pt>
                  <c:pt idx="1133">
                    <c:v>6</c:v>
                  </c:pt>
                  <c:pt idx="1134">
                    <c:v>7</c:v>
                  </c:pt>
                  <c:pt idx="1135">
                    <c:v>8</c:v>
                  </c:pt>
                  <c:pt idx="1136">
                    <c:v>9</c:v>
                  </c:pt>
                  <c:pt idx="1137">
                    <c:v>10</c:v>
                  </c:pt>
                  <c:pt idx="1138">
                    <c:v>11</c:v>
                  </c:pt>
                  <c:pt idx="1139">
                    <c:v>12</c:v>
                  </c:pt>
                  <c:pt idx="1140">
                    <c:v>1</c:v>
                  </c:pt>
                  <c:pt idx="1141">
                    <c:v>2</c:v>
                  </c:pt>
                  <c:pt idx="1142">
                    <c:v>3</c:v>
                  </c:pt>
                  <c:pt idx="1143">
                    <c:v>4</c:v>
                  </c:pt>
                  <c:pt idx="1144">
                    <c:v>5</c:v>
                  </c:pt>
                  <c:pt idx="1145">
                    <c:v>6</c:v>
                  </c:pt>
                  <c:pt idx="1146">
                    <c:v>7</c:v>
                  </c:pt>
                  <c:pt idx="1147">
                    <c:v>8</c:v>
                  </c:pt>
                  <c:pt idx="1148">
                    <c:v>9</c:v>
                  </c:pt>
                  <c:pt idx="1149">
                    <c:v>10</c:v>
                  </c:pt>
                  <c:pt idx="1150">
                    <c:v>11</c:v>
                  </c:pt>
                  <c:pt idx="1151">
                    <c:v>12</c:v>
                  </c:pt>
                  <c:pt idx="1152">
                    <c:v>1</c:v>
                  </c:pt>
                  <c:pt idx="1153">
                    <c:v>2</c:v>
                  </c:pt>
                  <c:pt idx="1154">
                    <c:v>3</c:v>
                  </c:pt>
                  <c:pt idx="1155">
                    <c:v>4</c:v>
                  </c:pt>
                  <c:pt idx="1156">
                    <c:v>5</c:v>
                  </c:pt>
                  <c:pt idx="1157">
                    <c:v>6</c:v>
                  </c:pt>
                  <c:pt idx="1158">
                    <c:v>7</c:v>
                  </c:pt>
                  <c:pt idx="1159">
                    <c:v>8</c:v>
                  </c:pt>
                  <c:pt idx="1160">
                    <c:v>9</c:v>
                  </c:pt>
                  <c:pt idx="1161">
                    <c:v>10</c:v>
                  </c:pt>
                  <c:pt idx="1162">
                    <c:v>11</c:v>
                  </c:pt>
                  <c:pt idx="1163">
                    <c:v>12</c:v>
                  </c:pt>
                  <c:pt idx="1164">
                    <c:v>1</c:v>
                  </c:pt>
                  <c:pt idx="1165">
                    <c:v>2</c:v>
                  </c:pt>
                  <c:pt idx="1166">
                    <c:v>3</c:v>
                  </c:pt>
                  <c:pt idx="1167">
                    <c:v>4</c:v>
                  </c:pt>
                  <c:pt idx="1168">
                    <c:v>5</c:v>
                  </c:pt>
                  <c:pt idx="1169">
                    <c:v>6</c:v>
                  </c:pt>
                  <c:pt idx="1170">
                    <c:v>7</c:v>
                  </c:pt>
                  <c:pt idx="1171">
                    <c:v>8</c:v>
                  </c:pt>
                  <c:pt idx="1172">
                    <c:v>9</c:v>
                  </c:pt>
                  <c:pt idx="1173">
                    <c:v>10</c:v>
                  </c:pt>
                  <c:pt idx="1174">
                    <c:v>11</c:v>
                  </c:pt>
                  <c:pt idx="1175">
                    <c:v>12</c:v>
                  </c:pt>
                  <c:pt idx="1176">
                    <c:v>1</c:v>
                  </c:pt>
                  <c:pt idx="1177">
                    <c:v>2</c:v>
                  </c:pt>
                  <c:pt idx="1178">
                    <c:v>3</c:v>
                  </c:pt>
                  <c:pt idx="1179">
                    <c:v>4</c:v>
                  </c:pt>
                  <c:pt idx="1180">
                    <c:v>5</c:v>
                  </c:pt>
                  <c:pt idx="1181">
                    <c:v>6</c:v>
                  </c:pt>
                  <c:pt idx="1182">
                    <c:v>7</c:v>
                  </c:pt>
                  <c:pt idx="1183">
                    <c:v>8</c:v>
                  </c:pt>
                  <c:pt idx="1184">
                    <c:v>9</c:v>
                  </c:pt>
                  <c:pt idx="1185">
                    <c:v>10</c:v>
                  </c:pt>
                  <c:pt idx="1186">
                    <c:v>11</c:v>
                  </c:pt>
                  <c:pt idx="1187">
                    <c:v>12</c:v>
                  </c:pt>
                  <c:pt idx="1188">
                    <c:v>1</c:v>
                  </c:pt>
                  <c:pt idx="1189">
                    <c:v>2</c:v>
                  </c:pt>
                  <c:pt idx="1190">
                    <c:v>3</c:v>
                  </c:pt>
                  <c:pt idx="1191">
                    <c:v>4</c:v>
                  </c:pt>
                  <c:pt idx="1192">
                    <c:v>5</c:v>
                  </c:pt>
                  <c:pt idx="1193">
                    <c:v>6</c:v>
                  </c:pt>
                  <c:pt idx="1194">
                    <c:v>7</c:v>
                  </c:pt>
                  <c:pt idx="1195">
                    <c:v>8</c:v>
                  </c:pt>
                  <c:pt idx="1196">
                    <c:v>9</c:v>
                  </c:pt>
                  <c:pt idx="1197">
                    <c:v>10</c:v>
                  </c:pt>
                  <c:pt idx="1198">
                    <c:v>11</c:v>
                  </c:pt>
                  <c:pt idx="1199">
                    <c:v>12</c:v>
                  </c:pt>
                  <c:pt idx="1200">
                    <c:v>1</c:v>
                  </c:pt>
                  <c:pt idx="1201">
                    <c:v>2</c:v>
                  </c:pt>
                  <c:pt idx="1202">
                    <c:v>3</c:v>
                  </c:pt>
                  <c:pt idx="1203">
                    <c:v>4</c:v>
                  </c:pt>
                  <c:pt idx="1204">
                    <c:v>5</c:v>
                  </c:pt>
                  <c:pt idx="1205">
                    <c:v>6</c:v>
                  </c:pt>
                  <c:pt idx="1206">
                    <c:v>7</c:v>
                  </c:pt>
                  <c:pt idx="1207">
                    <c:v>8</c:v>
                  </c:pt>
                  <c:pt idx="1208">
                    <c:v>9</c:v>
                  </c:pt>
                  <c:pt idx="1209">
                    <c:v>10</c:v>
                  </c:pt>
                  <c:pt idx="1210">
                    <c:v>11</c:v>
                  </c:pt>
                  <c:pt idx="1211">
                    <c:v>12</c:v>
                  </c:pt>
                  <c:pt idx="1212">
                    <c:v>1</c:v>
                  </c:pt>
                  <c:pt idx="1213">
                    <c:v>2</c:v>
                  </c:pt>
                  <c:pt idx="1214">
                    <c:v>3</c:v>
                  </c:pt>
                  <c:pt idx="1215">
                    <c:v>4</c:v>
                  </c:pt>
                  <c:pt idx="1216">
                    <c:v>5</c:v>
                  </c:pt>
                  <c:pt idx="1217">
                    <c:v>6</c:v>
                  </c:pt>
                  <c:pt idx="1218">
                    <c:v>7</c:v>
                  </c:pt>
                  <c:pt idx="1219">
                    <c:v>8</c:v>
                  </c:pt>
                  <c:pt idx="1220">
                    <c:v>9</c:v>
                  </c:pt>
                  <c:pt idx="1221">
                    <c:v>10</c:v>
                  </c:pt>
                  <c:pt idx="1222">
                    <c:v>11</c:v>
                  </c:pt>
                  <c:pt idx="1223">
                    <c:v>12</c:v>
                  </c:pt>
                  <c:pt idx="1224">
                    <c:v>1</c:v>
                  </c:pt>
                  <c:pt idx="1225">
                    <c:v>2</c:v>
                  </c:pt>
                  <c:pt idx="1226">
                    <c:v>3</c:v>
                  </c:pt>
                  <c:pt idx="1227">
                    <c:v>4</c:v>
                  </c:pt>
                  <c:pt idx="1228">
                    <c:v>5</c:v>
                  </c:pt>
                  <c:pt idx="1229">
                    <c:v>6</c:v>
                  </c:pt>
                  <c:pt idx="1230">
                    <c:v>7</c:v>
                  </c:pt>
                  <c:pt idx="1231">
                    <c:v>8</c:v>
                  </c:pt>
                  <c:pt idx="1232">
                    <c:v>9</c:v>
                  </c:pt>
                  <c:pt idx="1233">
                    <c:v>10</c:v>
                  </c:pt>
                  <c:pt idx="1234">
                    <c:v>11</c:v>
                  </c:pt>
                  <c:pt idx="1235">
                    <c:v>12</c:v>
                  </c:pt>
                  <c:pt idx="1236">
                    <c:v>1</c:v>
                  </c:pt>
                  <c:pt idx="1237">
                    <c:v>2</c:v>
                  </c:pt>
                  <c:pt idx="1238">
                    <c:v>3</c:v>
                  </c:pt>
                  <c:pt idx="1239">
                    <c:v>4</c:v>
                  </c:pt>
                  <c:pt idx="1240">
                    <c:v>5</c:v>
                  </c:pt>
                  <c:pt idx="1241">
                    <c:v>6</c:v>
                  </c:pt>
                  <c:pt idx="1242">
                    <c:v>7</c:v>
                  </c:pt>
                  <c:pt idx="1243">
                    <c:v>8</c:v>
                  </c:pt>
                  <c:pt idx="1244">
                    <c:v>9</c:v>
                  </c:pt>
                  <c:pt idx="1245">
                    <c:v>10</c:v>
                  </c:pt>
                  <c:pt idx="1246">
                    <c:v>11</c:v>
                  </c:pt>
                  <c:pt idx="1247">
                    <c:v>12</c:v>
                  </c:pt>
                  <c:pt idx="1248">
                    <c:v>1</c:v>
                  </c:pt>
                  <c:pt idx="1249">
                    <c:v>2</c:v>
                  </c:pt>
                  <c:pt idx="1250">
                    <c:v>3</c:v>
                  </c:pt>
                  <c:pt idx="1251">
                    <c:v>4</c:v>
                  </c:pt>
                  <c:pt idx="1252">
                    <c:v>5</c:v>
                  </c:pt>
                  <c:pt idx="1253">
                    <c:v>6</c:v>
                  </c:pt>
                  <c:pt idx="1254">
                    <c:v>7</c:v>
                  </c:pt>
                  <c:pt idx="1255">
                    <c:v>8</c:v>
                  </c:pt>
                  <c:pt idx="1256">
                    <c:v>9</c:v>
                  </c:pt>
                  <c:pt idx="1257">
                    <c:v>10</c:v>
                  </c:pt>
                  <c:pt idx="1258">
                    <c:v>11</c:v>
                  </c:pt>
                  <c:pt idx="1259">
                    <c:v>12</c:v>
                  </c:pt>
                  <c:pt idx="1260">
                    <c:v>1</c:v>
                  </c:pt>
                  <c:pt idx="1261">
                    <c:v>2</c:v>
                  </c:pt>
                  <c:pt idx="1262">
                    <c:v>3</c:v>
                  </c:pt>
                  <c:pt idx="1263">
                    <c:v>4</c:v>
                  </c:pt>
                  <c:pt idx="1264">
                    <c:v>5</c:v>
                  </c:pt>
                  <c:pt idx="1265">
                    <c:v>6</c:v>
                  </c:pt>
                  <c:pt idx="1266">
                    <c:v>7</c:v>
                  </c:pt>
                  <c:pt idx="1267">
                    <c:v>8</c:v>
                  </c:pt>
                  <c:pt idx="1268">
                    <c:v>9</c:v>
                  </c:pt>
                  <c:pt idx="1269">
                    <c:v>10</c:v>
                  </c:pt>
                  <c:pt idx="1270">
                    <c:v>11</c:v>
                  </c:pt>
                  <c:pt idx="1271">
                    <c:v>12</c:v>
                  </c:pt>
                  <c:pt idx="1272">
                    <c:v>1</c:v>
                  </c:pt>
                  <c:pt idx="1273">
                    <c:v>2</c:v>
                  </c:pt>
                  <c:pt idx="1274">
                    <c:v>3</c:v>
                  </c:pt>
                  <c:pt idx="1275">
                    <c:v>4</c:v>
                  </c:pt>
                  <c:pt idx="1276">
                    <c:v>5</c:v>
                  </c:pt>
                  <c:pt idx="1277">
                    <c:v>6</c:v>
                  </c:pt>
                  <c:pt idx="1278">
                    <c:v>7</c:v>
                  </c:pt>
                  <c:pt idx="1279">
                    <c:v>8</c:v>
                  </c:pt>
                  <c:pt idx="1280">
                    <c:v>9</c:v>
                  </c:pt>
                  <c:pt idx="1281">
                    <c:v>10</c:v>
                  </c:pt>
                  <c:pt idx="1282">
                    <c:v>11</c:v>
                  </c:pt>
                  <c:pt idx="1283">
                    <c:v>12</c:v>
                  </c:pt>
                  <c:pt idx="1284">
                    <c:v>1</c:v>
                  </c:pt>
                  <c:pt idx="1285">
                    <c:v>2</c:v>
                  </c:pt>
                  <c:pt idx="1286">
                    <c:v>3</c:v>
                  </c:pt>
                  <c:pt idx="1287">
                    <c:v>4</c:v>
                  </c:pt>
                  <c:pt idx="1288">
                    <c:v>5</c:v>
                  </c:pt>
                  <c:pt idx="1289">
                    <c:v>6</c:v>
                  </c:pt>
                  <c:pt idx="1290">
                    <c:v>7</c:v>
                  </c:pt>
                  <c:pt idx="1291">
                    <c:v>8</c:v>
                  </c:pt>
                  <c:pt idx="1292">
                    <c:v>9</c:v>
                  </c:pt>
                  <c:pt idx="1293">
                    <c:v>10</c:v>
                  </c:pt>
                  <c:pt idx="1294">
                    <c:v>11</c:v>
                  </c:pt>
                  <c:pt idx="1295">
                    <c:v>12</c:v>
                  </c:pt>
                  <c:pt idx="1296">
                    <c:v>1</c:v>
                  </c:pt>
                  <c:pt idx="1297">
                    <c:v>2</c:v>
                  </c:pt>
                  <c:pt idx="1298">
                    <c:v>3</c:v>
                  </c:pt>
                  <c:pt idx="1299">
                    <c:v>4</c:v>
                  </c:pt>
                  <c:pt idx="1300">
                    <c:v>5</c:v>
                  </c:pt>
                  <c:pt idx="1301">
                    <c:v>6</c:v>
                  </c:pt>
                  <c:pt idx="1302">
                    <c:v>7</c:v>
                  </c:pt>
                  <c:pt idx="1303">
                    <c:v>8</c:v>
                  </c:pt>
                  <c:pt idx="1304">
                    <c:v>9</c:v>
                  </c:pt>
                  <c:pt idx="1305">
                    <c:v>10</c:v>
                  </c:pt>
                  <c:pt idx="1306">
                    <c:v>11</c:v>
                  </c:pt>
                  <c:pt idx="1307">
                    <c:v>12</c:v>
                  </c:pt>
                  <c:pt idx="1308">
                    <c:v>1</c:v>
                  </c:pt>
                  <c:pt idx="1309">
                    <c:v>2</c:v>
                  </c:pt>
                  <c:pt idx="1310">
                    <c:v>3</c:v>
                  </c:pt>
                  <c:pt idx="1311">
                    <c:v>4</c:v>
                  </c:pt>
                  <c:pt idx="1312">
                    <c:v>5</c:v>
                  </c:pt>
                  <c:pt idx="1313">
                    <c:v>6</c:v>
                  </c:pt>
                  <c:pt idx="1314">
                    <c:v>7</c:v>
                  </c:pt>
                  <c:pt idx="1315">
                    <c:v>8</c:v>
                  </c:pt>
                  <c:pt idx="1316">
                    <c:v>9</c:v>
                  </c:pt>
                  <c:pt idx="1317">
                    <c:v>10</c:v>
                  </c:pt>
                  <c:pt idx="1318">
                    <c:v>11</c:v>
                  </c:pt>
                  <c:pt idx="1319">
                    <c:v>12</c:v>
                  </c:pt>
                  <c:pt idx="1320">
                    <c:v>1</c:v>
                  </c:pt>
                  <c:pt idx="1321">
                    <c:v>2</c:v>
                  </c:pt>
                  <c:pt idx="1322">
                    <c:v>3</c:v>
                  </c:pt>
                  <c:pt idx="1323">
                    <c:v>4</c:v>
                  </c:pt>
                  <c:pt idx="1324">
                    <c:v>5</c:v>
                  </c:pt>
                  <c:pt idx="1325">
                    <c:v>6</c:v>
                  </c:pt>
                  <c:pt idx="1326">
                    <c:v>7</c:v>
                  </c:pt>
                  <c:pt idx="1327">
                    <c:v>8</c:v>
                  </c:pt>
                  <c:pt idx="1328">
                    <c:v>9</c:v>
                  </c:pt>
                  <c:pt idx="1329">
                    <c:v>10</c:v>
                  </c:pt>
                  <c:pt idx="1330">
                    <c:v>11</c:v>
                  </c:pt>
                  <c:pt idx="1331">
                    <c:v>12</c:v>
                  </c:pt>
                  <c:pt idx="1332">
                    <c:v>1</c:v>
                  </c:pt>
                  <c:pt idx="1333">
                    <c:v>2</c:v>
                  </c:pt>
                  <c:pt idx="1334">
                    <c:v>3</c:v>
                  </c:pt>
                  <c:pt idx="1335">
                    <c:v>4</c:v>
                  </c:pt>
                  <c:pt idx="1336">
                    <c:v>5</c:v>
                  </c:pt>
                  <c:pt idx="1337">
                    <c:v>6</c:v>
                  </c:pt>
                  <c:pt idx="1338">
                    <c:v>7</c:v>
                  </c:pt>
                  <c:pt idx="1339">
                    <c:v>8</c:v>
                  </c:pt>
                  <c:pt idx="1340">
                    <c:v>9</c:v>
                  </c:pt>
                  <c:pt idx="1341">
                    <c:v>10</c:v>
                  </c:pt>
                  <c:pt idx="1342">
                    <c:v>11</c:v>
                  </c:pt>
                  <c:pt idx="1343">
                    <c:v>12</c:v>
                  </c:pt>
                  <c:pt idx="1344">
                    <c:v>1</c:v>
                  </c:pt>
                  <c:pt idx="1345">
                    <c:v>2</c:v>
                  </c:pt>
                  <c:pt idx="1346">
                    <c:v>3</c:v>
                  </c:pt>
                  <c:pt idx="1347">
                    <c:v>4</c:v>
                  </c:pt>
                  <c:pt idx="1348">
                    <c:v>5</c:v>
                  </c:pt>
                  <c:pt idx="1349">
                    <c:v>6</c:v>
                  </c:pt>
                  <c:pt idx="1350">
                    <c:v>7</c:v>
                  </c:pt>
                  <c:pt idx="1351">
                    <c:v>8</c:v>
                  </c:pt>
                  <c:pt idx="1352">
                    <c:v>9</c:v>
                  </c:pt>
                  <c:pt idx="1353">
                    <c:v>10</c:v>
                  </c:pt>
                  <c:pt idx="1354">
                    <c:v>11</c:v>
                  </c:pt>
                  <c:pt idx="1355">
                    <c:v>12</c:v>
                  </c:pt>
                  <c:pt idx="1356">
                    <c:v>1</c:v>
                  </c:pt>
                  <c:pt idx="1357">
                    <c:v>2</c:v>
                  </c:pt>
                  <c:pt idx="1358">
                    <c:v>3</c:v>
                  </c:pt>
                  <c:pt idx="1359">
                    <c:v>4</c:v>
                  </c:pt>
                  <c:pt idx="1360">
                    <c:v>5</c:v>
                  </c:pt>
                  <c:pt idx="1361">
                    <c:v>6</c:v>
                  </c:pt>
                  <c:pt idx="1362">
                    <c:v>7</c:v>
                  </c:pt>
                  <c:pt idx="1363">
                    <c:v>8</c:v>
                  </c:pt>
                  <c:pt idx="1364">
                    <c:v>9</c:v>
                  </c:pt>
                  <c:pt idx="1365">
                    <c:v>10</c:v>
                  </c:pt>
                  <c:pt idx="1366">
                    <c:v>11</c:v>
                  </c:pt>
                  <c:pt idx="1367">
                    <c:v>12</c:v>
                  </c:pt>
                  <c:pt idx="1368">
                    <c:v>1</c:v>
                  </c:pt>
                  <c:pt idx="1369">
                    <c:v>2</c:v>
                  </c:pt>
                  <c:pt idx="1370">
                    <c:v>3</c:v>
                  </c:pt>
                  <c:pt idx="1371">
                    <c:v>4</c:v>
                  </c:pt>
                  <c:pt idx="1372">
                    <c:v>5</c:v>
                  </c:pt>
                  <c:pt idx="1373">
                    <c:v>6</c:v>
                  </c:pt>
                  <c:pt idx="1374">
                    <c:v>7</c:v>
                  </c:pt>
                  <c:pt idx="1375">
                    <c:v>8</c:v>
                  </c:pt>
                  <c:pt idx="1376">
                    <c:v>9</c:v>
                  </c:pt>
                  <c:pt idx="1377">
                    <c:v>10</c:v>
                  </c:pt>
                  <c:pt idx="1378">
                    <c:v>11</c:v>
                  </c:pt>
                  <c:pt idx="1379">
                    <c:v>12</c:v>
                  </c:pt>
                  <c:pt idx="1380">
                    <c:v>1</c:v>
                  </c:pt>
                  <c:pt idx="1381">
                    <c:v>2</c:v>
                  </c:pt>
                  <c:pt idx="1382">
                    <c:v>3</c:v>
                  </c:pt>
                  <c:pt idx="1383">
                    <c:v>4</c:v>
                  </c:pt>
                  <c:pt idx="1384">
                    <c:v>5</c:v>
                  </c:pt>
                  <c:pt idx="1385">
                    <c:v>6</c:v>
                  </c:pt>
                  <c:pt idx="1386">
                    <c:v>7</c:v>
                  </c:pt>
                  <c:pt idx="1387">
                    <c:v>8</c:v>
                  </c:pt>
                  <c:pt idx="1388">
                    <c:v>9</c:v>
                  </c:pt>
                  <c:pt idx="1389">
                    <c:v>10</c:v>
                  </c:pt>
                  <c:pt idx="1390">
                    <c:v>11</c:v>
                  </c:pt>
                  <c:pt idx="1391">
                    <c:v>12</c:v>
                  </c:pt>
                  <c:pt idx="1392">
                    <c:v>1</c:v>
                  </c:pt>
                  <c:pt idx="1393">
                    <c:v>2</c:v>
                  </c:pt>
                  <c:pt idx="1394">
                    <c:v>3</c:v>
                  </c:pt>
                  <c:pt idx="1395">
                    <c:v>4</c:v>
                  </c:pt>
                  <c:pt idx="1396">
                    <c:v>5</c:v>
                  </c:pt>
                  <c:pt idx="1397">
                    <c:v>6</c:v>
                  </c:pt>
                  <c:pt idx="1398">
                    <c:v>7</c:v>
                  </c:pt>
                  <c:pt idx="1399">
                    <c:v>8</c:v>
                  </c:pt>
                  <c:pt idx="1400">
                    <c:v>9</c:v>
                  </c:pt>
                  <c:pt idx="1401">
                    <c:v>10</c:v>
                  </c:pt>
                  <c:pt idx="1402">
                    <c:v>11</c:v>
                  </c:pt>
                  <c:pt idx="1403">
                    <c:v>12</c:v>
                  </c:pt>
                  <c:pt idx="1404">
                    <c:v>1</c:v>
                  </c:pt>
                  <c:pt idx="1405">
                    <c:v>2</c:v>
                  </c:pt>
                  <c:pt idx="1406">
                    <c:v>3</c:v>
                  </c:pt>
                  <c:pt idx="1407">
                    <c:v>4</c:v>
                  </c:pt>
                  <c:pt idx="1408">
                    <c:v>5</c:v>
                  </c:pt>
                  <c:pt idx="1409">
                    <c:v>6</c:v>
                  </c:pt>
                  <c:pt idx="1410">
                    <c:v>7</c:v>
                  </c:pt>
                  <c:pt idx="1411">
                    <c:v>8</c:v>
                  </c:pt>
                  <c:pt idx="1412">
                    <c:v>9</c:v>
                  </c:pt>
                  <c:pt idx="1413">
                    <c:v>10</c:v>
                  </c:pt>
                  <c:pt idx="1414">
                    <c:v>11</c:v>
                  </c:pt>
                  <c:pt idx="1415">
                    <c:v>12</c:v>
                  </c:pt>
                  <c:pt idx="1416">
                    <c:v>1</c:v>
                  </c:pt>
                  <c:pt idx="1417">
                    <c:v>2</c:v>
                  </c:pt>
                  <c:pt idx="1418">
                    <c:v>3</c:v>
                  </c:pt>
                  <c:pt idx="1419">
                    <c:v>4</c:v>
                  </c:pt>
                  <c:pt idx="1420">
                    <c:v>5</c:v>
                  </c:pt>
                  <c:pt idx="1421">
                    <c:v>6</c:v>
                  </c:pt>
                  <c:pt idx="1422">
                    <c:v>7</c:v>
                  </c:pt>
                  <c:pt idx="1423">
                    <c:v>8</c:v>
                  </c:pt>
                  <c:pt idx="1424">
                    <c:v>9</c:v>
                  </c:pt>
                  <c:pt idx="1425">
                    <c:v>10</c:v>
                  </c:pt>
                  <c:pt idx="1426">
                    <c:v>11</c:v>
                  </c:pt>
                  <c:pt idx="1427">
                    <c:v>12</c:v>
                  </c:pt>
                  <c:pt idx="1428">
                    <c:v>1</c:v>
                  </c:pt>
                  <c:pt idx="1429">
                    <c:v>2</c:v>
                  </c:pt>
                  <c:pt idx="1430">
                    <c:v>3</c:v>
                  </c:pt>
                  <c:pt idx="1431">
                    <c:v>4</c:v>
                  </c:pt>
                  <c:pt idx="1432">
                    <c:v>5</c:v>
                  </c:pt>
                  <c:pt idx="1433">
                    <c:v>6</c:v>
                  </c:pt>
                  <c:pt idx="1434">
                    <c:v>7</c:v>
                  </c:pt>
                  <c:pt idx="1435">
                    <c:v>8</c:v>
                  </c:pt>
                  <c:pt idx="1436">
                    <c:v>9</c:v>
                  </c:pt>
                  <c:pt idx="1437">
                    <c:v>10</c:v>
                  </c:pt>
                  <c:pt idx="1438">
                    <c:v>11</c:v>
                  </c:pt>
                  <c:pt idx="1439">
                    <c:v>12</c:v>
                  </c:pt>
                  <c:pt idx="1440">
                    <c:v>1</c:v>
                  </c:pt>
                  <c:pt idx="1441">
                    <c:v>2</c:v>
                  </c:pt>
                  <c:pt idx="1442">
                    <c:v>3</c:v>
                  </c:pt>
                  <c:pt idx="1443">
                    <c:v>4</c:v>
                  </c:pt>
                  <c:pt idx="1444">
                    <c:v>5</c:v>
                  </c:pt>
                  <c:pt idx="1445">
                    <c:v>6</c:v>
                  </c:pt>
                  <c:pt idx="1446">
                    <c:v>7</c:v>
                  </c:pt>
                  <c:pt idx="1447">
                    <c:v>8</c:v>
                  </c:pt>
                  <c:pt idx="1448">
                    <c:v>9</c:v>
                  </c:pt>
                  <c:pt idx="1449">
                    <c:v>10</c:v>
                  </c:pt>
                  <c:pt idx="1450">
                    <c:v>11</c:v>
                  </c:pt>
                  <c:pt idx="1451">
                    <c:v>12</c:v>
                  </c:pt>
                  <c:pt idx="1452">
                    <c:v>1</c:v>
                  </c:pt>
                  <c:pt idx="1453">
                    <c:v>2</c:v>
                  </c:pt>
                  <c:pt idx="1454">
                    <c:v>3</c:v>
                  </c:pt>
                  <c:pt idx="1455">
                    <c:v>4</c:v>
                  </c:pt>
                  <c:pt idx="1456">
                    <c:v>5</c:v>
                  </c:pt>
                  <c:pt idx="1457">
                    <c:v>6</c:v>
                  </c:pt>
                  <c:pt idx="1458">
                    <c:v>7</c:v>
                  </c:pt>
                  <c:pt idx="1459">
                    <c:v>8</c:v>
                  </c:pt>
                  <c:pt idx="1460">
                    <c:v>9</c:v>
                  </c:pt>
                  <c:pt idx="1461">
                    <c:v>10</c:v>
                  </c:pt>
                  <c:pt idx="1462">
                    <c:v>11</c:v>
                  </c:pt>
                  <c:pt idx="1463">
                    <c:v>12</c:v>
                  </c:pt>
                  <c:pt idx="1464">
                    <c:v>1</c:v>
                  </c:pt>
                  <c:pt idx="1465">
                    <c:v>2</c:v>
                  </c:pt>
                  <c:pt idx="1466">
                    <c:v>3</c:v>
                  </c:pt>
                  <c:pt idx="1467">
                    <c:v>4</c:v>
                  </c:pt>
                  <c:pt idx="1468">
                    <c:v>5</c:v>
                  </c:pt>
                  <c:pt idx="1469">
                    <c:v>6</c:v>
                  </c:pt>
                  <c:pt idx="1470">
                    <c:v>7</c:v>
                  </c:pt>
                  <c:pt idx="1471">
                    <c:v>8</c:v>
                  </c:pt>
                  <c:pt idx="1472">
                    <c:v>9</c:v>
                  </c:pt>
                  <c:pt idx="1473">
                    <c:v>10</c:v>
                  </c:pt>
                  <c:pt idx="1474">
                    <c:v>11</c:v>
                  </c:pt>
                  <c:pt idx="1475">
                    <c:v>12</c:v>
                  </c:pt>
                  <c:pt idx="1476">
                    <c:v>1</c:v>
                  </c:pt>
                  <c:pt idx="1477">
                    <c:v>2</c:v>
                  </c:pt>
                  <c:pt idx="1478">
                    <c:v>3</c:v>
                  </c:pt>
                  <c:pt idx="1479">
                    <c:v>4</c:v>
                  </c:pt>
                  <c:pt idx="1480">
                    <c:v>5</c:v>
                  </c:pt>
                  <c:pt idx="1481">
                    <c:v>6</c:v>
                  </c:pt>
                  <c:pt idx="1482">
                    <c:v>7</c:v>
                  </c:pt>
                  <c:pt idx="1483">
                    <c:v>8</c:v>
                  </c:pt>
                  <c:pt idx="1484">
                    <c:v>9</c:v>
                  </c:pt>
                  <c:pt idx="1485">
                    <c:v>10</c:v>
                  </c:pt>
                  <c:pt idx="1486">
                    <c:v>11</c:v>
                  </c:pt>
                  <c:pt idx="1487">
                    <c:v>12</c:v>
                  </c:pt>
                  <c:pt idx="1488">
                    <c:v>1</c:v>
                  </c:pt>
                  <c:pt idx="1489">
                    <c:v>2</c:v>
                  </c:pt>
                  <c:pt idx="1490">
                    <c:v>3</c:v>
                  </c:pt>
                  <c:pt idx="1491">
                    <c:v>4</c:v>
                  </c:pt>
                  <c:pt idx="1492">
                    <c:v>5</c:v>
                  </c:pt>
                  <c:pt idx="1493">
                    <c:v>6</c:v>
                  </c:pt>
                  <c:pt idx="1494">
                    <c:v>7</c:v>
                  </c:pt>
                  <c:pt idx="1495">
                    <c:v>8</c:v>
                  </c:pt>
                  <c:pt idx="1496">
                    <c:v>9</c:v>
                  </c:pt>
                  <c:pt idx="1497">
                    <c:v>10</c:v>
                  </c:pt>
                  <c:pt idx="1498">
                    <c:v>11</c:v>
                  </c:pt>
                  <c:pt idx="1499">
                    <c:v>12</c:v>
                  </c:pt>
                  <c:pt idx="1500">
                    <c:v>1</c:v>
                  </c:pt>
                  <c:pt idx="1501">
                    <c:v>2</c:v>
                  </c:pt>
                  <c:pt idx="1502">
                    <c:v>3</c:v>
                  </c:pt>
                  <c:pt idx="1503">
                    <c:v>4</c:v>
                  </c:pt>
                  <c:pt idx="1504">
                    <c:v>5</c:v>
                  </c:pt>
                  <c:pt idx="1505">
                    <c:v>6</c:v>
                  </c:pt>
                  <c:pt idx="1506">
                    <c:v>7</c:v>
                  </c:pt>
                  <c:pt idx="1507">
                    <c:v>8</c:v>
                  </c:pt>
                  <c:pt idx="1508">
                    <c:v>9</c:v>
                  </c:pt>
                  <c:pt idx="1509">
                    <c:v>10</c:v>
                  </c:pt>
                  <c:pt idx="1510">
                    <c:v>11</c:v>
                  </c:pt>
                  <c:pt idx="1511">
                    <c:v>12</c:v>
                  </c:pt>
                  <c:pt idx="1512">
                    <c:v>1</c:v>
                  </c:pt>
                  <c:pt idx="1513">
                    <c:v>2</c:v>
                  </c:pt>
                  <c:pt idx="1514">
                    <c:v>3</c:v>
                  </c:pt>
                  <c:pt idx="1515">
                    <c:v>4</c:v>
                  </c:pt>
                  <c:pt idx="1516">
                    <c:v>5</c:v>
                  </c:pt>
                  <c:pt idx="1517">
                    <c:v>6</c:v>
                  </c:pt>
                  <c:pt idx="1518">
                    <c:v>7</c:v>
                  </c:pt>
                  <c:pt idx="1519">
                    <c:v>8</c:v>
                  </c:pt>
                  <c:pt idx="1520">
                    <c:v>9</c:v>
                  </c:pt>
                  <c:pt idx="1521">
                    <c:v>10</c:v>
                  </c:pt>
                  <c:pt idx="1522">
                    <c:v>11</c:v>
                  </c:pt>
                  <c:pt idx="1523">
                    <c:v>12</c:v>
                  </c:pt>
                  <c:pt idx="1524">
                    <c:v>1</c:v>
                  </c:pt>
                  <c:pt idx="1525">
                    <c:v>2</c:v>
                  </c:pt>
                  <c:pt idx="1526">
                    <c:v>3</c:v>
                  </c:pt>
                  <c:pt idx="1527">
                    <c:v>4</c:v>
                  </c:pt>
                  <c:pt idx="1528">
                    <c:v>5</c:v>
                  </c:pt>
                  <c:pt idx="1529">
                    <c:v>6</c:v>
                  </c:pt>
                  <c:pt idx="1530">
                    <c:v>7</c:v>
                  </c:pt>
                  <c:pt idx="1531">
                    <c:v>8</c:v>
                  </c:pt>
                  <c:pt idx="1532">
                    <c:v>9</c:v>
                  </c:pt>
                  <c:pt idx="1533">
                    <c:v>10</c:v>
                  </c:pt>
                  <c:pt idx="1534">
                    <c:v>11</c:v>
                  </c:pt>
                  <c:pt idx="1535">
                    <c:v>12</c:v>
                  </c:pt>
                  <c:pt idx="1536">
                    <c:v>1</c:v>
                  </c:pt>
                  <c:pt idx="1537">
                    <c:v>2</c:v>
                  </c:pt>
                  <c:pt idx="1538">
                    <c:v>3</c:v>
                  </c:pt>
                  <c:pt idx="1539">
                    <c:v>4</c:v>
                  </c:pt>
                  <c:pt idx="1540">
                    <c:v>5</c:v>
                  </c:pt>
                  <c:pt idx="1541">
                    <c:v>6</c:v>
                  </c:pt>
                  <c:pt idx="1542">
                    <c:v>7</c:v>
                  </c:pt>
                  <c:pt idx="1543">
                    <c:v>8</c:v>
                  </c:pt>
                  <c:pt idx="1544">
                    <c:v>9</c:v>
                  </c:pt>
                  <c:pt idx="1545">
                    <c:v>10</c:v>
                  </c:pt>
                  <c:pt idx="1546">
                    <c:v>11</c:v>
                  </c:pt>
                  <c:pt idx="1547">
                    <c:v>12</c:v>
                  </c:pt>
                  <c:pt idx="1548">
                    <c:v>1</c:v>
                  </c:pt>
                  <c:pt idx="1549">
                    <c:v>2</c:v>
                  </c:pt>
                  <c:pt idx="1550">
                    <c:v>3</c:v>
                  </c:pt>
                  <c:pt idx="1551">
                    <c:v>4</c:v>
                  </c:pt>
                  <c:pt idx="1552">
                    <c:v>5</c:v>
                  </c:pt>
                  <c:pt idx="1553">
                    <c:v>6</c:v>
                  </c:pt>
                  <c:pt idx="1554">
                    <c:v>7</c:v>
                  </c:pt>
                  <c:pt idx="1555">
                    <c:v>8</c:v>
                  </c:pt>
                  <c:pt idx="1556">
                    <c:v>9</c:v>
                  </c:pt>
                  <c:pt idx="1557">
                    <c:v>10</c:v>
                  </c:pt>
                  <c:pt idx="1558">
                    <c:v>11</c:v>
                  </c:pt>
                  <c:pt idx="1559">
                    <c:v>12</c:v>
                  </c:pt>
                  <c:pt idx="1560">
                    <c:v>1</c:v>
                  </c:pt>
                  <c:pt idx="1561">
                    <c:v>2</c:v>
                  </c:pt>
                  <c:pt idx="1562">
                    <c:v>3</c:v>
                  </c:pt>
                  <c:pt idx="1563">
                    <c:v>4</c:v>
                  </c:pt>
                  <c:pt idx="1564">
                    <c:v>5</c:v>
                  </c:pt>
                  <c:pt idx="1565">
                    <c:v>6</c:v>
                  </c:pt>
                  <c:pt idx="1566">
                    <c:v>7</c:v>
                  </c:pt>
                  <c:pt idx="1567">
                    <c:v>8</c:v>
                  </c:pt>
                  <c:pt idx="1568">
                    <c:v>9</c:v>
                  </c:pt>
                  <c:pt idx="1569">
                    <c:v>10</c:v>
                  </c:pt>
                  <c:pt idx="1570">
                    <c:v>11</c:v>
                  </c:pt>
                  <c:pt idx="1571">
                    <c:v>12</c:v>
                  </c:pt>
                  <c:pt idx="1572">
                    <c:v>1</c:v>
                  </c:pt>
                  <c:pt idx="1573">
                    <c:v>2</c:v>
                  </c:pt>
                  <c:pt idx="1574">
                    <c:v>3</c:v>
                  </c:pt>
                  <c:pt idx="1575">
                    <c:v>4</c:v>
                  </c:pt>
                  <c:pt idx="1576">
                    <c:v>5</c:v>
                  </c:pt>
                  <c:pt idx="1577">
                    <c:v>6</c:v>
                  </c:pt>
                  <c:pt idx="1578">
                    <c:v>7</c:v>
                  </c:pt>
                  <c:pt idx="1579">
                    <c:v>8</c:v>
                  </c:pt>
                  <c:pt idx="1580">
                    <c:v>9</c:v>
                  </c:pt>
                  <c:pt idx="1581">
                    <c:v>10</c:v>
                  </c:pt>
                  <c:pt idx="1582">
                    <c:v>11</c:v>
                  </c:pt>
                  <c:pt idx="1583">
                    <c:v>12</c:v>
                  </c:pt>
                  <c:pt idx="1584">
                    <c:v>1</c:v>
                  </c:pt>
                  <c:pt idx="1585">
                    <c:v>2</c:v>
                  </c:pt>
                  <c:pt idx="1586">
                    <c:v>3</c:v>
                  </c:pt>
                  <c:pt idx="1587">
                    <c:v>4</c:v>
                  </c:pt>
                  <c:pt idx="1588">
                    <c:v>5</c:v>
                  </c:pt>
                  <c:pt idx="1589">
                    <c:v>6</c:v>
                  </c:pt>
                  <c:pt idx="1590">
                    <c:v>7</c:v>
                  </c:pt>
                  <c:pt idx="1591">
                    <c:v>8</c:v>
                  </c:pt>
                  <c:pt idx="1592">
                    <c:v>9</c:v>
                  </c:pt>
                  <c:pt idx="1593">
                    <c:v>10</c:v>
                  </c:pt>
                  <c:pt idx="1594">
                    <c:v>11</c:v>
                  </c:pt>
                  <c:pt idx="1595">
                    <c:v>12</c:v>
                  </c:pt>
                  <c:pt idx="1596">
                    <c:v>1</c:v>
                  </c:pt>
                  <c:pt idx="1597">
                    <c:v>2</c:v>
                  </c:pt>
                  <c:pt idx="1598">
                    <c:v>3</c:v>
                  </c:pt>
                  <c:pt idx="1599">
                    <c:v>4</c:v>
                  </c:pt>
                  <c:pt idx="1600">
                    <c:v>5</c:v>
                  </c:pt>
                  <c:pt idx="1601">
                    <c:v>6</c:v>
                  </c:pt>
                  <c:pt idx="1602">
                    <c:v>7</c:v>
                  </c:pt>
                  <c:pt idx="1603">
                    <c:v>8</c:v>
                  </c:pt>
                  <c:pt idx="1604">
                    <c:v>9</c:v>
                  </c:pt>
                  <c:pt idx="1605">
                    <c:v>10</c:v>
                  </c:pt>
                  <c:pt idx="1606">
                    <c:v>11</c:v>
                  </c:pt>
                  <c:pt idx="1607">
                    <c:v>12</c:v>
                  </c:pt>
                  <c:pt idx="1608">
                    <c:v>1</c:v>
                  </c:pt>
                  <c:pt idx="1609">
                    <c:v>2</c:v>
                  </c:pt>
                  <c:pt idx="1610">
                    <c:v>3</c:v>
                  </c:pt>
                  <c:pt idx="1611">
                    <c:v>4</c:v>
                  </c:pt>
                  <c:pt idx="1612">
                    <c:v>5</c:v>
                  </c:pt>
                  <c:pt idx="1613">
                    <c:v>6</c:v>
                  </c:pt>
                  <c:pt idx="1614">
                    <c:v>7</c:v>
                  </c:pt>
                  <c:pt idx="1615">
                    <c:v>8</c:v>
                  </c:pt>
                  <c:pt idx="1616">
                    <c:v>9</c:v>
                  </c:pt>
                  <c:pt idx="1617">
                    <c:v>10</c:v>
                  </c:pt>
                  <c:pt idx="1618">
                    <c:v>11</c:v>
                  </c:pt>
                  <c:pt idx="1619">
                    <c:v>12</c:v>
                  </c:pt>
                  <c:pt idx="1620">
                    <c:v>1</c:v>
                  </c:pt>
                  <c:pt idx="1621">
                    <c:v>2</c:v>
                  </c:pt>
                  <c:pt idx="1622">
                    <c:v>3</c:v>
                  </c:pt>
                  <c:pt idx="1623">
                    <c:v>4</c:v>
                  </c:pt>
                  <c:pt idx="1624">
                    <c:v>5</c:v>
                  </c:pt>
                  <c:pt idx="1625">
                    <c:v>6</c:v>
                  </c:pt>
                  <c:pt idx="1626">
                    <c:v>7</c:v>
                  </c:pt>
                  <c:pt idx="1627">
                    <c:v>8</c:v>
                  </c:pt>
                  <c:pt idx="1628">
                    <c:v>9</c:v>
                  </c:pt>
                  <c:pt idx="1629">
                    <c:v>10</c:v>
                  </c:pt>
                  <c:pt idx="1630">
                    <c:v>11</c:v>
                  </c:pt>
                  <c:pt idx="1631">
                    <c:v>12</c:v>
                  </c:pt>
                  <c:pt idx="1632">
                    <c:v>1</c:v>
                  </c:pt>
                  <c:pt idx="1633">
                    <c:v>2</c:v>
                  </c:pt>
                  <c:pt idx="1634">
                    <c:v>3</c:v>
                  </c:pt>
                  <c:pt idx="1635">
                    <c:v>4</c:v>
                  </c:pt>
                  <c:pt idx="1636">
                    <c:v>5</c:v>
                  </c:pt>
                  <c:pt idx="1637">
                    <c:v>6</c:v>
                  </c:pt>
                  <c:pt idx="1638">
                    <c:v>7</c:v>
                  </c:pt>
                  <c:pt idx="1639">
                    <c:v>8</c:v>
                  </c:pt>
                  <c:pt idx="1640">
                    <c:v>9</c:v>
                  </c:pt>
                  <c:pt idx="1641">
                    <c:v>10</c:v>
                  </c:pt>
                  <c:pt idx="1642">
                    <c:v>11</c:v>
                  </c:pt>
                  <c:pt idx="1643">
                    <c:v>12</c:v>
                  </c:pt>
                  <c:pt idx="1644">
                    <c:v>1</c:v>
                  </c:pt>
                  <c:pt idx="1645">
                    <c:v>2</c:v>
                  </c:pt>
                  <c:pt idx="1646">
                    <c:v>3</c:v>
                  </c:pt>
                  <c:pt idx="1647">
                    <c:v>4</c:v>
                  </c:pt>
                  <c:pt idx="1648">
                    <c:v>5</c:v>
                  </c:pt>
                  <c:pt idx="1649">
                    <c:v>6</c:v>
                  </c:pt>
                  <c:pt idx="1650">
                    <c:v>7</c:v>
                  </c:pt>
                  <c:pt idx="1651">
                    <c:v>8</c:v>
                  </c:pt>
                  <c:pt idx="1652">
                    <c:v>9</c:v>
                  </c:pt>
                  <c:pt idx="1653">
                    <c:v>10</c:v>
                  </c:pt>
                  <c:pt idx="1654">
                    <c:v>11</c:v>
                  </c:pt>
                  <c:pt idx="1655">
                    <c:v>12</c:v>
                  </c:pt>
                  <c:pt idx="1656">
                    <c:v>1</c:v>
                  </c:pt>
                  <c:pt idx="1657">
                    <c:v>2</c:v>
                  </c:pt>
                  <c:pt idx="1658">
                    <c:v>3</c:v>
                  </c:pt>
                  <c:pt idx="1659">
                    <c:v>4</c:v>
                  </c:pt>
                  <c:pt idx="1660">
                    <c:v>5</c:v>
                  </c:pt>
                  <c:pt idx="1661">
                    <c:v>6</c:v>
                  </c:pt>
                  <c:pt idx="1662">
                    <c:v>7</c:v>
                  </c:pt>
                  <c:pt idx="1663">
                    <c:v>8</c:v>
                  </c:pt>
                  <c:pt idx="1664">
                    <c:v>9</c:v>
                  </c:pt>
                  <c:pt idx="1665">
                    <c:v>10</c:v>
                  </c:pt>
                  <c:pt idx="1666">
                    <c:v>11</c:v>
                  </c:pt>
                  <c:pt idx="1667">
                    <c:v>12</c:v>
                  </c:pt>
                  <c:pt idx="1668">
                    <c:v>1</c:v>
                  </c:pt>
                  <c:pt idx="1669">
                    <c:v>2</c:v>
                  </c:pt>
                  <c:pt idx="1670">
                    <c:v>3</c:v>
                  </c:pt>
                  <c:pt idx="1671">
                    <c:v>4</c:v>
                  </c:pt>
                  <c:pt idx="1672">
                    <c:v>5</c:v>
                  </c:pt>
                  <c:pt idx="1673">
                    <c:v>6</c:v>
                  </c:pt>
                  <c:pt idx="1674">
                    <c:v>7</c:v>
                  </c:pt>
                  <c:pt idx="1675">
                    <c:v>8</c:v>
                  </c:pt>
                  <c:pt idx="1676">
                    <c:v>9</c:v>
                  </c:pt>
                  <c:pt idx="1677">
                    <c:v>10</c:v>
                  </c:pt>
                  <c:pt idx="1678">
                    <c:v>11</c:v>
                  </c:pt>
                  <c:pt idx="1679">
                    <c:v>12</c:v>
                  </c:pt>
                  <c:pt idx="1680">
                    <c:v>1</c:v>
                  </c:pt>
                  <c:pt idx="1681">
                    <c:v>2</c:v>
                  </c:pt>
                  <c:pt idx="1682">
                    <c:v>3</c:v>
                  </c:pt>
                  <c:pt idx="1683">
                    <c:v>4</c:v>
                  </c:pt>
                  <c:pt idx="1684">
                    <c:v>5</c:v>
                  </c:pt>
                  <c:pt idx="1685">
                    <c:v>6</c:v>
                  </c:pt>
                  <c:pt idx="1686">
                    <c:v>7</c:v>
                  </c:pt>
                  <c:pt idx="1687">
                    <c:v>8</c:v>
                  </c:pt>
                  <c:pt idx="1688">
                    <c:v>9</c:v>
                  </c:pt>
                  <c:pt idx="1689">
                    <c:v>10</c:v>
                  </c:pt>
                  <c:pt idx="1690">
                    <c:v>11</c:v>
                  </c:pt>
                  <c:pt idx="1691">
                    <c:v>12</c:v>
                  </c:pt>
                  <c:pt idx="1692">
                    <c:v>1</c:v>
                  </c:pt>
                  <c:pt idx="1693">
                    <c:v>2</c:v>
                  </c:pt>
                  <c:pt idx="1694">
                    <c:v>3</c:v>
                  </c:pt>
                  <c:pt idx="1695">
                    <c:v>4</c:v>
                  </c:pt>
                  <c:pt idx="1696">
                    <c:v>5</c:v>
                  </c:pt>
                  <c:pt idx="1697">
                    <c:v>6</c:v>
                  </c:pt>
                  <c:pt idx="1698">
                    <c:v>7</c:v>
                  </c:pt>
                  <c:pt idx="1699">
                    <c:v>8</c:v>
                  </c:pt>
                  <c:pt idx="1700">
                    <c:v>9</c:v>
                  </c:pt>
                  <c:pt idx="1701">
                    <c:v>10</c:v>
                  </c:pt>
                  <c:pt idx="1702">
                    <c:v>11</c:v>
                  </c:pt>
                  <c:pt idx="1703">
                    <c:v>12</c:v>
                  </c:pt>
                  <c:pt idx="1704">
                    <c:v>1</c:v>
                  </c:pt>
                  <c:pt idx="1705">
                    <c:v>2</c:v>
                  </c:pt>
                  <c:pt idx="1706">
                    <c:v>3</c:v>
                  </c:pt>
                  <c:pt idx="1707">
                    <c:v>4</c:v>
                  </c:pt>
                  <c:pt idx="1708">
                    <c:v>5</c:v>
                  </c:pt>
                  <c:pt idx="1709">
                    <c:v>6</c:v>
                  </c:pt>
                  <c:pt idx="1710">
                    <c:v>7</c:v>
                  </c:pt>
                  <c:pt idx="1711">
                    <c:v>8</c:v>
                  </c:pt>
                  <c:pt idx="1712">
                    <c:v>9</c:v>
                  </c:pt>
                  <c:pt idx="1713">
                    <c:v>10</c:v>
                  </c:pt>
                  <c:pt idx="1714">
                    <c:v>11</c:v>
                  </c:pt>
                  <c:pt idx="1715">
                    <c:v>12</c:v>
                  </c:pt>
                  <c:pt idx="1716">
                    <c:v>1</c:v>
                  </c:pt>
                  <c:pt idx="1717">
                    <c:v>2</c:v>
                  </c:pt>
                  <c:pt idx="1718">
                    <c:v>3</c:v>
                  </c:pt>
                  <c:pt idx="1719">
                    <c:v>4</c:v>
                  </c:pt>
                  <c:pt idx="1720">
                    <c:v>5</c:v>
                  </c:pt>
                  <c:pt idx="1721">
                    <c:v>6</c:v>
                  </c:pt>
                  <c:pt idx="1722">
                    <c:v>7</c:v>
                  </c:pt>
                  <c:pt idx="1723">
                    <c:v>8</c:v>
                  </c:pt>
                  <c:pt idx="1724">
                    <c:v>9</c:v>
                  </c:pt>
                  <c:pt idx="1725">
                    <c:v>10</c:v>
                  </c:pt>
                  <c:pt idx="1726">
                    <c:v>11</c:v>
                  </c:pt>
                  <c:pt idx="1727">
                    <c:v>12</c:v>
                  </c:pt>
                  <c:pt idx="1728">
                    <c:v>1</c:v>
                  </c:pt>
                  <c:pt idx="1729">
                    <c:v>2</c:v>
                  </c:pt>
                  <c:pt idx="1730">
                    <c:v>3</c:v>
                  </c:pt>
                  <c:pt idx="1731">
                    <c:v>4</c:v>
                  </c:pt>
                  <c:pt idx="1732">
                    <c:v>5</c:v>
                  </c:pt>
                  <c:pt idx="1733">
                    <c:v>6</c:v>
                  </c:pt>
                  <c:pt idx="1734">
                    <c:v>7</c:v>
                  </c:pt>
                  <c:pt idx="1735">
                    <c:v>8</c:v>
                  </c:pt>
                  <c:pt idx="1736">
                    <c:v>9</c:v>
                  </c:pt>
                  <c:pt idx="1737">
                    <c:v>10</c:v>
                  </c:pt>
                  <c:pt idx="1738">
                    <c:v>11</c:v>
                  </c:pt>
                  <c:pt idx="1739">
                    <c:v>12</c:v>
                  </c:pt>
                  <c:pt idx="1740">
                    <c:v>1</c:v>
                  </c:pt>
                  <c:pt idx="1741">
                    <c:v>2</c:v>
                  </c:pt>
                  <c:pt idx="1742">
                    <c:v>3</c:v>
                  </c:pt>
                  <c:pt idx="1743">
                    <c:v>4</c:v>
                  </c:pt>
                  <c:pt idx="1744">
                    <c:v>5</c:v>
                  </c:pt>
                  <c:pt idx="1745">
                    <c:v>6</c:v>
                  </c:pt>
                  <c:pt idx="1746">
                    <c:v>7</c:v>
                  </c:pt>
                  <c:pt idx="1747">
                    <c:v>8</c:v>
                  </c:pt>
                  <c:pt idx="1748">
                    <c:v>9</c:v>
                  </c:pt>
                  <c:pt idx="1749">
                    <c:v>10</c:v>
                  </c:pt>
                  <c:pt idx="1750">
                    <c:v>11</c:v>
                  </c:pt>
                  <c:pt idx="1751">
                    <c:v>12</c:v>
                  </c:pt>
                  <c:pt idx="1752">
                    <c:v>1</c:v>
                  </c:pt>
                  <c:pt idx="1753">
                    <c:v>2</c:v>
                  </c:pt>
                  <c:pt idx="1754">
                    <c:v>3</c:v>
                  </c:pt>
                  <c:pt idx="1755">
                    <c:v>4</c:v>
                  </c:pt>
                  <c:pt idx="1756">
                    <c:v>5</c:v>
                  </c:pt>
                  <c:pt idx="1757">
                    <c:v>6</c:v>
                  </c:pt>
                  <c:pt idx="1758">
                    <c:v>7</c:v>
                  </c:pt>
                  <c:pt idx="1759">
                    <c:v>8</c:v>
                  </c:pt>
                  <c:pt idx="1760">
                    <c:v>9</c:v>
                  </c:pt>
                  <c:pt idx="1761">
                    <c:v>10</c:v>
                  </c:pt>
                  <c:pt idx="1762">
                    <c:v>11</c:v>
                  </c:pt>
                  <c:pt idx="1763">
                    <c:v>12</c:v>
                  </c:pt>
                  <c:pt idx="1764">
                    <c:v>1</c:v>
                  </c:pt>
                  <c:pt idx="1765">
                    <c:v>2</c:v>
                  </c:pt>
                  <c:pt idx="1766">
                    <c:v>3</c:v>
                  </c:pt>
                  <c:pt idx="1767">
                    <c:v>4</c:v>
                  </c:pt>
                  <c:pt idx="1768">
                    <c:v>5</c:v>
                  </c:pt>
                  <c:pt idx="1769">
                    <c:v>6</c:v>
                  </c:pt>
                  <c:pt idx="1770">
                    <c:v>7</c:v>
                  </c:pt>
                  <c:pt idx="1771">
                    <c:v>8</c:v>
                  </c:pt>
                  <c:pt idx="1772">
                    <c:v>9</c:v>
                  </c:pt>
                  <c:pt idx="1773">
                    <c:v>10</c:v>
                  </c:pt>
                  <c:pt idx="1774">
                    <c:v>11</c:v>
                  </c:pt>
                  <c:pt idx="1775">
                    <c:v>12</c:v>
                  </c:pt>
                  <c:pt idx="1776">
                    <c:v>1</c:v>
                  </c:pt>
                  <c:pt idx="1777">
                    <c:v>2</c:v>
                  </c:pt>
                  <c:pt idx="1778">
                    <c:v>3</c:v>
                  </c:pt>
                  <c:pt idx="1779">
                    <c:v>4</c:v>
                  </c:pt>
                  <c:pt idx="1780">
                    <c:v>5</c:v>
                  </c:pt>
                  <c:pt idx="1781">
                    <c:v>6</c:v>
                  </c:pt>
                  <c:pt idx="1782">
                    <c:v>7</c:v>
                  </c:pt>
                  <c:pt idx="1783">
                    <c:v>8</c:v>
                  </c:pt>
                  <c:pt idx="1784">
                    <c:v>9</c:v>
                  </c:pt>
                  <c:pt idx="1785">
                    <c:v>10</c:v>
                  </c:pt>
                  <c:pt idx="1786">
                    <c:v>11</c:v>
                  </c:pt>
                  <c:pt idx="1787">
                    <c:v>12</c:v>
                  </c:pt>
                  <c:pt idx="1788">
                    <c:v>1</c:v>
                  </c:pt>
                  <c:pt idx="1789">
                    <c:v>2</c:v>
                  </c:pt>
                  <c:pt idx="1790">
                    <c:v>3</c:v>
                  </c:pt>
                  <c:pt idx="1791">
                    <c:v>4</c:v>
                  </c:pt>
                  <c:pt idx="1792">
                    <c:v>5</c:v>
                  </c:pt>
                  <c:pt idx="1793">
                    <c:v>6</c:v>
                  </c:pt>
                  <c:pt idx="1794">
                    <c:v>7</c:v>
                  </c:pt>
                  <c:pt idx="1795">
                    <c:v>8</c:v>
                  </c:pt>
                  <c:pt idx="1796">
                    <c:v>9</c:v>
                  </c:pt>
                  <c:pt idx="1797">
                    <c:v>10</c:v>
                  </c:pt>
                  <c:pt idx="1798">
                    <c:v>11</c:v>
                  </c:pt>
                  <c:pt idx="1799">
                    <c:v>12</c:v>
                  </c:pt>
                  <c:pt idx="1800">
                    <c:v>1</c:v>
                  </c:pt>
                  <c:pt idx="1801">
                    <c:v>2</c:v>
                  </c:pt>
                  <c:pt idx="1802">
                    <c:v>3</c:v>
                  </c:pt>
                  <c:pt idx="1803">
                    <c:v>4</c:v>
                  </c:pt>
                  <c:pt idx="1804">
                    <c:v>5</c:v>
                  </c:pt>
                  <c:pt idx="1805">
                    <c:v>6</c:v>
                  </c:pt>
                  <c:pt idx="1806">
                    <c:v>7</c:v>
                  </c:pt>
                  <c:pt idx="1807">
                    <c:v>8</c:v>
                  </c:pt>
                  <c:pt idx="1808">
                    <c:v>9</c:v>
                  </c:pt>
                  <c:pt idx="1809">
                    <c:v>10</c:v>
                  </c:pt>
                  <c:pt idx="1810">
                    <c:v>11</c:v>
                  </c:pt>
                  <c:pt idx="1811">
                    <c:v>12</c:v>
                  </c:pt>
                  <c:pt idx="1812">
                    <c:v>1</c:v>
                  </c:pt>
                  <c:pt idx="1813">
                    <c:v>2</c:v>
                  </c:pt>
                  <c:pt idx="1814">
                    <c:v>3</c:v>
                  </c:pt>
                  <c:pt idx="1815">
                    <c:v>4</c:v>
                  </c:pt>
                  <c:pt idx="1816">
                    <c:v>5</c:v>
                  </c:pt>
                  <c:pt idx="1817">
                    <c:v>6</c:v>
                  </c:pt>
                  <c:pt idx="1818">
                    <c:v>7</c:v>
                  </c:pt>
                  <c:pt idx="1819">
                    <c:v>8</c:v>
                  </c:pt>
                  <c:pt idx="1820">
                    <c:v>9</c:v>
                  </c:pt>
                  <c:pt idx="1821">
                    <c:v>10</c:v>
                  </c:pt>
                  <c:pt idx="1822">
                    <c:v>11</c:v>
                  </c:pt>
                  <c:pt idx="1823">
                    <c:v>12</c:v>
                  </c:pt>
                  <c:pt idx="1824">
                    <c:v>1</c:v>
                  </c:pt>
                  <c:pt idx="1825">
                    <c:v>2</c:v>
                  </c:pt>
                  <c:pt idx="1826">
                    <c:v>3</c:v>
                  </c:pt>
                  <c:pt idx="1827">
                    <c:v>4</c:v>
                  </c:pt>
                  <c:pt idx="1828">
                    <c:v>5</c:v>
                  </c:pt>
                  <c:pt idx="1829">
                    <c:v>6</c:v>
                  </c:pt>
                  <c:pt idx="1830">
                    <c:v>7</c:v>
                  </c:pt>
                  <c:pt idx="1831">
                    <c:v>8</c:v>
                  </c:pt>
                  <c:pt idx="1832">
                    <c:v>9</c:v>
                  </c:pt>
                  <c:pt idx="1833">
                    <c:v>10</c:v>
                  </c:pt>
                  <c:pt idx="1834">
                    <c:v>11</c:v>
                  </c:pt>
                  <c:pt idx="1835">
                    <c:v>12</c:v>
                  </c:pt>
                  <c:pt idx="1836">
                    <c:v>1</c:v>
                  </c:pt>
                  <c:pt idx="1837">
                    <c:v>2</c:v>
                  </c:pt>
                  <c:pt idx="1838">
                    <c:v>3</c:v>
                  </c:pt>
                  <c:pt idx="1839">
                    <c:v>4</c:v>
                  </c:pt>
                  <c:pt idx="1840">
                    <c:v>5</c:v>
                  </c:pt>
                  <c:pt idx="1841">
                    <c:v>6</c:v>
                  </c:pt>
                  <c:pt idx="1842">
                    <c:v>7</c:v>
                  </c:pt>
                  <c:pt idx="1843">
                    <c:v>8</c:v>
                  </c:pt>
                  <c:pt idx="1844">
                    <c:v>9</c:v>
                  </c:pt>
                  <c:pt idx="1845">
                    <c:v>10</c:v>
                  </c:pt>
                  <c:pt idx="1846">
                    <c:v>11</c:v>
                  </c:pt>
                  <c:pt idx="1847">
                    <c:v>12</c:v>
                  </c:pt>
                  <c:pt idx="1848">
                    <c:v>1</c:v>
                  </c:pt>
                  <c:pt idx="1849">
                    <c:v>2</c:v>
                  </c:pt>
                  <c:pt idx="1850">
                    <c:v>3</c:v>
                  </c:pt>
                  <c:pt idx="1851">
                    <c:v>4</c:v>
                  </c:pt>
                  <c:pt idx="1852">
                    <c:v>5</c:v>
                  </c:pt>
                  <c:pt idx="1853">
                    <c:v>6</c:v>
                  </c:pt>
                  <c:pt idx="1854">
                    <c:v>7</c:v>
                  </c:pt>
                  <c:pt idx="1855">
                    <c:v>8</c:v>
                  </c:pt>
                  <c:pt idx="1856">
                    <c:v>9</c:v>
                  </c:pt>
                  <c:pt idx="1857">
                    <c:v>10</c:v>
                  </c:pt>
                  <c:pt idx="1858">
                    <c:v>11</c:v>
                  </c:pt>
                  <c:pt idx="1859">
                    <c:v>12</c:v>
                  </c:pt>
                  <c:pt idx="1860">
                    <c:v>1</c:v>
                  </c:pt>
                  <c:pt idx="1861">
                    <c:v>2</c:v>
                  </c:pt>
                  <c:pt idx="1862">
                    <c:v>3</c:v>
                  </c:pt>
                  <c:pt idx="1863">
                    <c:v>4</c:v>
                  </c:pt>
                  <c:pt idx="1864">
                    <c:v>5</c:v>
                  </c:pt>
                  <c:pt idx="1865">
                    <c:v>6</c:v>
                  </c:pt>
                  <c:pt idx="1866">
                    <c:v>7</c:v>
                  </c:pt>
                  <c:pt idx="1867">
                    <c:v>8</c:v>
                  </c:pt>
                  <c:pt idx="1868">
                    <c:v>9</c:v>
                  </c:pt>
                  <c:pt idx="1869">
                    <c:v>10</c:v>
                  </c:pt>
                  <c:pt idx="1870">
                    <c:v>11</c:v>
                  </c:pt>
                  <c:pt idx="1871">
                    <c:v>12</c:v>
                  </c:pt>
                  <c:pt idx="1872">
                    <c:v>1</c:v>
                  </c:pt>
                  <c:pt idx="1873">
                    <c:v>2</c:v>
                  </c:pt>
                  <c:pt idx="1874">
                    <c:v>3</c:v>
                  </c:pt>
                  <c:pt idx="1875">
                    <c:v>4</c:v>
                  </c:pt>
                  <c:pt idx="1876">
                    <c:v>5</c:v>
                  </c:pt>
                  <c:pt idx="1877">
                    <c:v>6</c:v>
                  </c:pt>
                  <c:pt idx="1878">
                    <c:v>7</c:v>
                  </c:pt>
                  <c:pt idx="1879">
                    <c:v>8</c:v>
                  </c:pt>
                  <c:pt idx="1880">
                    <c:v>9</c:v>
                  </c:pt>
                  <c:pt idx="1881">
                    <c:v>10</c:v>
                  </c:pt>
                  <c:pt idx="1882">
                    <c:v>11</c:v>
                  </c:pt>
                  <c:pt idx="1883">
                    <c:v>12</c:v>
                  </c:pt>
                  <c:pt idx="1884">
                    <c:v>1</c:v>
                  </c:pt>
                  <c:pt idx="1885">
                    <c:v>2</c:v>
                  </c:pt>
                  <c:pt idx="1886">
                    <c:v>3</c:v>
                  </c:pt>
                  <c:pt idx="1887">
                    <c:v>4</c:v>
                  </c:pt>
                  <c:pt idx="1888">
                    <c:v>5</c:v>
                  </c:pt>
                  <c:pt idx="1889">
                    <c:v>6</c:v>
                  </c:pt>
                  <c:pt idx="1890">
                    <c:v>7</c:v>
                  </c:pt>
                  <c:pt idx="1891">
                    <c:v>8</c:v>
                  </c:pt>
                  <c:pt idx="1892">
                    <c:v>9</c:v>
                  </c:pt>
                  <c:pt idx="1893">
                    <c:v>10</c:v>
                  </c:pt>
                  <c:pt idx="1894">
                    <c:v>11</c:v>
                  </c:pt>
                  <c:pt idx="1895">
                    <c:v>12</c:v>
                  </c:pt>
                  <c:pt idx="1896">
                    <c:v>1</c:v>
                  </c:pt>
                  <c:pt idx="1897">
                    <c:v>2</c:v>
                  </c:pt>
                  <c:pt idx="1898">
                    <c:v>3</c:v>
                  </c:pt>
                  <c:pt idx="1899">
                    <c:v>4</c:v>
                  </c:pt>
                  <c:pt idx="1900">
                    <c:v>5</c:v>
                  </c:pt>
                  <c:pt idx="1901">
                    <c:v>6</c:v>
                  </c:pt>
                  <c:pt idx="1902">
                    <c:v>7</c:v>
                  </c:pt>
                  <c:pt idx="1903">
                    <c:v>8</c:v>
                  </c:pt>
                  <c:pt idx="1904">
                    <c:v>9</c:v>
                  </c:pt>
                  <c:pt idx="1905">
                    <c:v>10</c:v>
                  </c:pt>
                  <c:pt idx="1906">
                    <c:v>11</c:v>
                  </c:pt>
                  <c:pt idx="1907">
                    <c:v>12</c:v>
                  </c:pt>
                  <c:pt idx="1908">
                    <c:v>1</c:v>
                  </c:pt>
                  <c:pt idx="1909">
                    <c:v>2</c:v>
                  </c:pt>
                  <c:pt idx="1910">
                    <c:v>3</c:v>
                  </c:pt>
                  <c:pt idx="1911">
                    <c:v>4</c:v>
                  </c:pt>
                  <c:pt idx="1912">
                    <c:v>5</c:v>
                  </c:pt>
                  <c:pt idx="1913">
                    <c:v>6</c:v>
                  </c:pt>
                  <c:pt idx="1914">
                    <c:v>7</c:v>
                  </c:pt>
                  <c:pt idx="1915">
                    <c:v>8</c:v>
                  </c:pt>
                  <c:pt idx="1916">
                    <c:v>9</c:v>
                  </c:pt>
                  <c:pt idx="1917">
                    <c:v>10</c:v>
                  </c:pt>
                  <c:pt idx="1918">
                    <c:v>11</c:v>
                  </c:pt>
                  <c:pt idx="1919">
                    <c:v>12</c:v>
                  </c:pt>
                  <c:pt idx="1920">
                    <c:v>1</c:v>
                  </c:pt>
                  <c:pt idx="1921">
                    <c:v>2</c:v>
                  </c:pt>
                  <c:pt idx="1922">
                    <c:v>3</c:v>
                  </c:pt>
                  <c:pt idx="1923">
                    <c:v>4</c:v>
                  </c:pt>
                  <c:pt idx="1924">
                    <c:v>5</c:v>
                  </c:pt>
                  <c:pt idx="1925">
                    <c:v>6</c:v>
                  </c:pt>
                  <c:pt idx="1926">
                    <c:v>7</c:v>
                  </c:pt>
                  <c:pt idx="1927">
                    <c:v>8</c:v>
                  </c:pt>
                  <c:pt idx="1928">
                    <c:v>9</c:v>
                  </c:pt>
                  <c:pt idx="1929">
                    <c:v>10</c:v>
                  </c:pt>
                  <c:pt idx="1930">
                    <c:v>11</c:v>
                  </c:pt>
                  <c:pt idx="1931">
                    <c:v>12</c:v>
                  </c:pt>
                  <c:pt idx="1932">
                    <c:v>1</c:v>
                  </c:pt>
                  <c:pt idx="1933">
                    <c:v>2</c:v>
                  </c:pt>
                  <c:pt idx="1934">
                    <c:v>3</c:v>
                  </c:pt>
                  <c:pt idx="1935">
                    <c:v>4</c:v>
                  </c:pt>
                  <c:pt idx="1936">
                    <c:v>5</c:v>
                  </c:pt>
                  <c:pt idx="1937">
                    <c:v>6</c:v>
                  </c:pt>
                  <c:pt idx="1938">
                    <c:v>7</c:v>
                  </c:pt>
                  <c:pt idx="1939">
                    <c:v>8</c:v>
                  </c:pt>
                  <c:pt idx="1940">
                    <c:v>9</c:v>
                  </c:pt>
                  <c:pt idx="1941">
                    <c:v>10</c:v>
                  </c:pt>
                  <c:pt idx="1942">
                    <c:v>11</c:v>
                  </c:pt>
                  <c:pt idx="1943">
                    <c:v>12</c:v>
                  </c:pt>
                  <c:pt idx="1944">
                    <c:v>1</c:v>
                  </c:pt>
                  <c:pt idx="1945">
                    <c:v>2</c:v>
                  </c:pt>
                  <c:pt idx="1946">
                    <c:v>3</c:v>
                  </c:pt>
                  <c:pt idx="1947">
                    <c:v>4</c:v>
                  </c:pt>
                  <c:pt idx="1948">
                    <c:v>5</c:v>
                  </c:pt>
                  <c:pt idx="1949">
                    <c:v>6</c:v>
                  </c:pt>
                  <c:pt idx="1950">
                    <c:v>7</c:v>
                  </c:pt>
                  <c:pt idx="1951">
                    <c:v>8</c:v>
                  </c:pt>
                  <c:pt idx="1952">
                    <c:v>9</c:v>
                  </c:pt>
                  <c:pt idx="1953">
                    <c:v>10</c:v>
                  </c:pt>
                  <c:pt idx="1954">
                    <c:v>11</c:v>
                  </c:pt>
                  <c:pt idx="1955">
                    <c:v>12</c:v>
                  </c:pt>
                  <c:pt idx="1956">
                    <c:v>1</c:v>
                  </c:pt>
                  <c:pt idx="1957">
                    <c:v>2</c:v>
                  </c:pt>
                  <c:pt idx="1958">
                    <c:v>3</c:v>
                  </c:pt>
                  <c:pt idx="1959">
                    <c:v>4</c:v>
                  </c:pt>
                  <c:pt idx="1960">
                    <c:v>5</c:v>
                  </c:pt>
                  <c:pt idx="1961">
                    <c:v>6</c:v>
                  </c:pt>
                  <c:pt idx="1962">
                    <c:v>7</c:v>
                  </c:pt>
                  <c:pt idx="1963">
                    <c:v>8</c:v>
                  </c:pt>
                  <c:pt idx="1964">
                    <c:v>9</c:v>
                  </c:pt>
                  <c:pt idx="1965">
                    <c:v>10</c:v>
                  </c:pt>
                  <c:pt idx="1966">
                    <c:v>11</c:v>
                  </c:pt>
                  <c:pt idx="1967">
                    <c:v>12</c:v>
                  </c:pt>
                  <c:pt idx="1968">
                    <c:v>1</c:v>
                  </c:pt>
                  <c:pt idx="1969">
                    <c:v>2</c:v>
                  </c:pt>
                  <c:pt idx="1970">
                    <c:v>3</c:v>
                  </c:pt>
                  <c:pt idx="1971">
                    <c:v>4</c:v>
                  </c:pt>
                  <c:pt idx="1972">
                    <c:v>5</c:v>
                  </c:pt>
                  <c:pt idx="1973">
                    <c:v>6</c:v>
                  </c:pt>
                  <c:pt idx="1974">
                    <c:v>7</c:v>
                  </c:pt>
                  <c:pt idx="1975">
                    <c:v>8</c:v>
                  </c:pt>
                  <c:pt idx="1976">
                    <c:v>9</c:v>
                  </c:pt>
                  <c:pt idx="1977">
                    <c:v>10</c:v>
                  </c:pt>
                  <c:pt idx="1978">
                    <c:v>11</c:v>
                  </c:pt>
                  <c:pt idx="1979">
                    <c:v>12</c:v>
                  </c:pt>
                  <c:pt idx="1980">
                    <c:v>1</c:v>
                  </c:pt>
                  <c:pt idx="1981">
                    <c:v>2</c:v>
                  </c:pt>
                  <c:pt idx="1982">
                    <c:v>3</c:v>
                  </c:pt>
                  <c:pt idx="1983">
                    <c:v>4</c:v>
                  </c:pt>
                  <c:pt idx="1984">
                    <c:v>5</c:v>
                  </c:pt>
                  <c:pt idx="1985">
                    <c:v>6</c:v>
                  </c:pt>
                  <c:pt idx="1986">
                    <c:v>7</c:v>
                  </c:pt>
                  <c:pt idx="1987">
                    <c:v>8</c:v>
                  </c:pt>
                  <c:pt idx="1988">
                    <c:v>9</c:v>
                  </c:pt>
                  <c:pt idx="1989">
                    <c:v>10</c:v>
                  </c:pt>
                  <c:pt idx="1990">
                    <c:v>11</c:v>
                  </c:pt>
                  <c:pt idx="1991">
                    <c:v>12</c:v>
                  </c:pt>
                  <c:pt idx="1992">
                    <c:v>1</c:v>
                  </c:pt>
                  <c:pt idx="1993">
                    <c:v>2</c:v>
                  </c:pt>
                  <c:pt idx="1994">
                    <c:v>3</c:v>
                  </c:pt>
                  <c:pt idx="1995">
                    <c:v>4</c:v>
                  </c:pt>
                  <c:pt idx="1996">
                    <c:v>5</c:v>
                  </c:pt>
                  <c:pt idx="1997">
                    <c:v>6</c:v>
                  </c:pt>
                  <c:pt idx="1998">
                    <c:v>7</c:v>
                  </c:pt>
                  <c:pt idx="1999">
                    <c:v>8</c:v>
                  </c:pt>
                  <c:pt idx="2000">
                    <c:v>9</c:v>
                  </c:pt>
                  <c:pt idx="2001">
                    <c:v>10</c:v>
                  </c:pt>
                  <c:pt idx="2002">
                    <c:v>11</c:v>
                  </c:pt>
                  <c:pt idx="2003">
                    <c:v>12</c:v>
                  </c:pt>
                  <c:pt idx="2004">
                    <c:v>1</c:v>
                  </c:pt>
                  <c:pt idx="2005">
                    <c:v>2</c:v>
                  </c:pt>
                  <c:pt idx="2006">
                    <c:v>3</c:v>
                  </c:pt>
                  <c:pt idx="2007">
                    <c:v>4</c:v>
                  </c:pt>
                  <c:pt idx="2008">
                    <c:v>5</c:v>
                  </c:pt>
                  <c:pt idx="2009">
                    <c:v>6</c:v>
                  </c:pt>
                  <c:pt idx="2010">
                    <c:v>7</c:v>
                  </c:pt>
                  <c:pt idx="2011">
                    <c:v>8</c:v>
                  </c:pt>
                  <c:pt idx="2012">
                    <c:v>9</c:v>
                  </c:pt>
                  <c:pt idx="2013">
                    <c:v>10</c:v>
                  </c:pt>
                  <c:pt idx="2014">
                    <c:v>11</c:v>
                  </c:pt>
                  <c:pt idx="2015">
                    <c:v>12</c:v>
                  </c:pt>
                  <c:pt idx="2016">
                    <c:v>1</c:v>
                  </c:pt>
                  <c:pt idx="2017">
                    <c:v>2</c:v>
                  </c:pt>
                  <c:pt idx="2018">
                    <c:v>3</c:v>
                  </c:pt>
                  <c:pt idx="2019">
                    <c:v>4</c:v>
                  </c:pt>
                  <c:pt idx="2020">
                    <c:v>5</c:v>
                  </c:pt>
                  <c:pt idx="2021">
                    <c:v>6</c:v>
                  </c:pt>
                  <c:pt idx="2022">
                    <c:v>7</c:v>
                  </c:pt>
                  <c:pt idx="2023">
                    <c:v>8</c:v>
                  </c:pt>
                  <c:pt idx="2024">
                    <c:v>9</c:v>
                  </c:pt>
                  <c:pt idx="2025">
                    <c:v>10</c:v>
                  </c:pt>
                  <c:pt idx="2026">
                    <c:v>11</c:v>
                  </c:pt>
                  <c:pt idx="2027">
                    <c:v>12</c:v>
                  </c:pt>
                  <c:pt idx="2028">
                    <c:v>1</c:v>
                  </c:pt>
                  <c:pt idx="2029">
                    <c:v>2</c:v>
                  </c:pt>
                  <c:pt idx="2030">
                    <c:v>3</c:v>
                  </c:pt>
                  <c:pt idx="2031">
                    <c:v>4</c:v>
                  </c:pt>
                  <c:pt idx="2032">
                    <c:v>5</c:v>
                  </c:pt>
                  <c:pt idx="2033">
                    <c:v>6</c:v>
                  </c:pt>
                  <c:pt idx="2034">
                    <c:v>7</c:v>
                  </c:pt>
                  <c:pt idx="2035">
                    <c:v>8</c:v>
                  </c:pt>
                  <c:pt idx="2036">
                    <c:v>9</c:v>
                  </c:pt>
                  <c:pt idx="2037">
                    <c:v>10</c:v>
                  </c:pt>
                  <c:pt idx="2038">
                    <c:v>11</c:v>
                  </c:pt>
                  <c:pt idx="2039">
                    <c:v>12</c:v>
                  </c:pt>
                  <c:pt idx="2040">
                    <c:v>1</c:v>
                  </c:pt>
                  <c:pt idx="2041">
                    <c:v>2</c:v>
                  </c:pt>
                  <c:pt idx="2042">
                    <c:v>3</c:v>
                  </c:pt>
                  <c:pt idx="2043">
                    <c:v>4</c:v>
                  </c:pt>
                  <c:pt idx="2044">
                    <c:v>5</c:v>
                  </c:pt>
                  <c:pt idx="2045">
                    <c:v>6</c:v>
                  </c:pt>
                  <c:pt idx="2046">
                    <c:v>7</c:v>
                  </c:pt>
                  <c:pt idx="2047">
                    <c:v>8</c:v>
                  </c:pt>
                  <c:pt idx="2048">
                    <c:v>9</c:v>
                  </c:pt>
                  <c:pt idx="2049">
                    <c:v>10</c:v>
                  </c:pt>
                  <c:pt idx="2050">
                    <c:v>11</c:v>
                  </c:pt>
                  <c:pt idx="2051">
                    <c:v>12</c:v>
                  </c:pt>
                  <c:pt idx="2052">
                    <c:v>1</c:v>
                  </c:pt>
                  <c:pt idx="2053">
                    <c:v>2</c:v>
                  </c:pt>
                  <c:pt idx="2054">
                    <c:v>3</c:v>
                  </c:pt>
                  <c:pt idx="2055">
                    <c:v>4</c:v>
                  </c:pt>
                  <c:pt idx="2056">
                    <c:v>5</c:v>
                  </c:pt>
                  <c:pt idx="2057">
                    <c:v>6</c:v>
                  </c:pt>
                  <c:pt idx="2058">
                    <c:v>7</c:v>
                  </c:pt>
                  <c:pt idx="2059">
                    <c:v>8</c:v>
                  </c:pt>
                  <c:pt idx="2060">
                    <c:v>9</c:v>
                  </c:pt>
                  <c:pt idx="2061">
                    <c:v>10</c:v>
                  </c:pt>
                  <c:pt idx="2062">
                    <c:v>11</c:v>
                  </c:pt>
                  <c:pt idx="2063">
                    <c:v>12</c:v>
                  </c:pt>
                  <c:pt idx="2064">
                    <c:v>1</c:v>
                  </c:pt>
                  <c:pt idx="2065">
                    <c:v>2</c:v>
                  </c:pt>
                  <c:pt idx="2066">
                    <c:v>3</c:v>
                  </c:pt>
                  <c:pt idx="2067">
                    <c:v>4</c:v>
                  </c:pt>
                  <c:pt idx="2068">
                    <c:v>5</c:v>
                  </c:pt>
                  <c:pt idx="2069">
                    <c:v>6</c:v>
                  </c:pt>
                  <c:pt idx="2070">
                    <c:v>7</c:v>
                  </c:pt>
                  <c:pt idx="2071">
                    <c:v>8</c:v>
                  </c:pt>
                  <c:pt idx="2072">
                    <c:v>9</c:v>
                  </c:pt>
                  <c:pt idx="2073">
                    <c:v>10</c:v>
                  </c:pt>
                  <c:pt idx="2074">
                    <c:v>11</c:v>
                  </c:pt>
                  <c:pt idx="2075">
                    <c:v>12</c:v>
                  </c:pt>
                  <c:pt idx="2076">
                    <c:v>1</c:v>
                  </c:pt>
                  <c:pt idx="2077">
                    <c:v>2</c:v>
                  </c:pt>
                  <c:pt idx="2078">
                    <c:v>3</c:v>
                  </c:pt>
                  <c:pt idx="2079">
                    <c:v>4</c:v>
                  </c:pt>
                  <c:pt idx="2080">
                    <c:v>5</c:v>
                  </c:pt>
                  <c:pt idx="2081">
                    <c:v>6</c:v>
                  </c:pt>
                  <c:pt idx="2082">
                    <c:v>7</c:v>
                  </c:pt>
                  <c:pt idx="2083">
                    <c:v>8</c:v>
                  </c:pt>
                  <c:pt idx="2084">
                    <c:v>9</c:v>
                  </c:pt>
                  <c:pt idx="2085">
                    <c:v>10</c:v>
                  </c:pt>
                  <c:pt idx="2086">
                    <c:v>11</c:v>
                  </c:pt>
                  <c:pt idx="2087">
                    <c:v>12</c:v>
                  </c:pt>
                  <c:pt idx="2088">
                    <c:v>1</c:v>
                  </c:pt>
                  <c:pt idx="2089">
                    <c:v>2</c:v>
                  </c:pt>
                  <c:pt idx="2090">
                    <c:v>3</c:v>
                  </c:pt>
                  <c:pt idx="2091">
                    <c:v>4</c:v>
                  </c:pt>
                  <c:pt idx="2092">
                    <c:v>5</c:v>
                  </c:pt>
                  <c:pt idx="2093">
                    <c:v>6</c:v>
                  </c:pt>
                  <c:pt idx="2094">
                    <c:v>7</c:v>
                  </c:pt>
                  <c:pt idx="2095">
                    <c:v>8</c:v>
                  </c:pt>
                  <c:pt idx="2096">
                    <c:v>9</c:v>
                  </c:pt>
                  <c:pt idx="2097">
                    <c:v>10</c:v>
                  </c:pt>
                  <c:pt idx="2098">
                    <c:v>11</c:v>
                  </c:pt>
                  <c:pt idx="2099">
                    <c:v>12</c:v>
                  </c:pt>
                  <c:pt idx="2100">
                    <c:v>1</c:v>
                  </c:pt>
                  <c:pt idx="2101">
                    <c:v>2</c:v>
                  </c:pt>
                  <c:pt idx="2102">
                    <c:v>3</c:v>
                  </c:pt>
                  <c:pt idx="2103">
                    <c:v>4</c:v>
                  </c:pt>
                  <c:pt idx="2104">
                    <c:v>5</c:v>
                  </c:pt>
                  <c:pt idx="2105">
                    <c:v>6</c:v>
                  </c:pt>
                  <c:pt idx="2106">
                    <c:v>7</c:v>
                  </c:pt>
                  <c:pt idx="2107">
                    <c:v>8</c:v>
                  </c:pt>
                  <c:pt idx="2108">
                    <c:v>9</c:v>
                  </c:pt>
                  <c:pt idx="2109">
                    <c:v>10</c:v>
                  </c:pt>
                  <c:pt idx="2110">
                    <c:v>11</c:v>
                  </c:pt>
                  <c:pt idx="2111">
                    <c:v>12</c:v>
                  </c:pt>
                  <c:pt idx="2112">
                    <c:v>1</c:v>
                  </c:pt>
                  <c:pt idx="2113">
                    <c:v>2</c:v>
                  </c:pt>
                  <c:pt idx="2114">
                    <c:v>3</c:v>
                  </c:pt>
                  <c:pt idx="2115">
                    <c:v>4</c:v>
                  </c:pt>
                  <c:pt idx="2116">
                    <c:v>5</c:v>
                  </c:pt>
                  <c:pt idx="2117">
                    <c:v>6</c:v>
                  </c:pt>
                  <c:pt idx="2118">
                    <c:v>7</c:v>
                  </c:pt>
                  <c:pt idx="2119">
                    <c:v>8</c:v>
                  </c:pt>
                  <c:pt idx="2120">
                    <c:v>9</c:v>
                  </c:pt>
                  <c:pt idx="2121">
                    <c:v>10</c:v>
                  </c:pt>
                  <c:pt idx="2122">
                    <c:v>11</c:v>
                  </c:pt>
                  <c:pt idx="2123">
                    <c:v>12</c:v>
                  </c:pt>
                  <c:pt idx="2124">
                    <c:v>1</c:v>
                  </c:pt>
                  <c:pt idx="2125">
                    <c:v>2</c:v>
                  </c:pt>
                  <c:pt idx="2126">
                    <c:v>3</c:v>
                  </c:pt>
                  <c:pt idx="2127">
                    <c:v>4</c:v>
                  </c:pt>
                  <c:pt idx="2128">
                    <c:v>5</c:v>
                  </c:pt>
                  <c:pt idx="2129">
                    <c:v>6</c:v>
                  </c:pt>
                  <c:pt idx="2130">
                    <c:v>7</c:v>
                  </c:pt>
                  <c:pt idx="2131">
                    <c:v>8</c:v>
                  </c:pt>
                  <c:pt idx="2132">
                    <c:v>9</c:v>
                  </c:pt>
                  <c:pt idx="2133">
                    <c:v>10</c:v>
                  </c:pt>
                  <c:pt idx="2134">
                    <c:v>11</c:v>
                  </c:pt>
                  <c:pt idx="2135">
                    <c:v>12</c:v>
                  </c:pt>
                  <c:pt idx="2136">
                    <c:v>1</c:v>
                  </c:pt>
                  <c:pt idx="2137">
                    <c:v>2</c:v>
                  </c:pt>
                  <c:pt idx="2138">
                    <c:v>3</c:v>
                  </c:pt>
                  <c:pt idx="2139">
                    <c:v>4</c:v>
                  </c:pt>
                  <c:pt idx="2140">
                    <c:v>5</c:v>
                  </c:pt>
                  <c:pt idx="2141">
                    <c:v>6</c:v>
                  </c:pt>
                  <c:pt idx="2142">
                    <c:v>7</c:v>
                  </c:pt>
                  <c:pt idx="2143">
                    <c:v>8</c:v>
                  </c:pt>
                  <c:pt idx="2144">
                    <c:v>9</c:v>
                  </c:pt>
                  <c:pt idx="2145">
                    <c:v>10</c:v>
                  </c:pt>
                  <c:pt idx="2146">
                    <c:v>11</c:v>
                  </c:pt>
                  <c:pt idx="2147">
                    <c:v>12</c:v>
                  </c:pt>
                  <c:pt idx="2148">
                    <c:v>1</c:v>
                  </c:pt>
                  <c:pt idx="2149">
                    <c:v>2</c:v>
                  </c:pt>
                  <c:pt idx="2150">
                    <c:v>3</c:v>
                  </c:pt>
                  <c:pt idx="2151">
                    <c:v>4</c:v>
                  </c:pt>
                  <c:pt idx="2152">
                    <c:v>5</c:v>
                  </c:pt>
                  <c:pt idx="2153">
                    <c:v>6</c:v>
                  </c:pt>
                  <c:pt idx="2154">
                    <c:v>7</c:v>
                  </c:pt>
                  <c:pt idx="2155">
                    <c:v>8</c:v>
                  </c:pt>
                  <c:pt idx="2156">
                    <c:v>9</c:v>
                  </c:pt>
                  <c:pt idx="2157">
                    <c:v>10</c:v>
                  </c:pt>
                  <c:pt idx="2158">
                    <c:v>11</c:v>
                  </c:pt>
                  <c:pt idx="2159">
                    <c:v>12</c:v>
                  </c:pt>
                  <c:pt idx="2160">
                    <c:v>1</c:v>
                  </c:pt>
                  <c:pt idx="2161">
                    <c:v>2</c:v>
                  </c:pt>
                  <c:pt idx="2162">
                    <c:v>3</c:v>
                  </c:pt>
                  <c:pt idx="2163">
                    <c:v>4</c:v>
                  </c:pt>
                  <c:pt idx="2164">
                    <c:v>5</c:v>
                  </c:pt>
                  <c:pt idx="2165">
                    <c:v>6</c:v>
                  </c:pt>
                  <c:pt idx="2166">
                    <c:v>7</c:v>
                  </c:pt>
                  <c:pt idx="2167">
                    <c:v>8</c:v>
                  </c:pt>
                  <c:pt idx="2168">
                    <c:v>9</c:v>
                  </c:pt>
                  <c:pt idx="2169">
                    <c:v>10</c:v>
                  </c:pt>
                  <c:pt idx="2170">
                    <c:v>11</c:v>
                  </c:pt>
                  <c:pt idx="2171">
                    <c:v>12</c:v>
                  </c:pt>
                  <c:pt idx="2172">
                    <c:v>1</c:v>
                  </c:pt>
                  <c:pt idx="2173">
                    <c:v>2</c:v>
                  </c:pt>
                  <c:pt idx="2174">
                    <c:v>3</c:v>
                  </c:pt>
                  <c:pt idx="2175">
                    <c:v>4</c:v>
                  </c:pt>
                  <c:pt idx="2176">
                    <c:v>5</c:v>
                  </c:pt>
                  <c:pt idx="2177">
                    <c:v>6</c:v>
                  </c:pt>
                  <c:pt idx="2178">
                    <c:v>7</c:v>
                  </c:pt>
                  <c:pt idx="2179">
                    <c:v>8</c:v>
                  </c:pt>
                  <c:pt idx="2180">
                    <c:v>9</c:v>
                  </c:pt>
                  <c:pt idx="2181">
                    <c:v>10</c:v>
                  </c:pt>
                  <c:pt idx="2182">
                    <c:v>11</c:v>
                  </c:pt>
                  <c:pt idx="2183">
                    <c:v>12</c:v>
                  </c:pt>
                  <c:pt idx="2184">
                    <c:v>1</c:v>
                  </c:pt>
                  <c:pt idx="2185">
                    <c:v>2</c:v>
                  </c:pt>
                  <c:pt idx="2186">
                    <c:v>3</c:v>
                  </c:pt>
                  <c:pt idx="2187">
                    <c:v>4</c:v>
                  </c:pt>
                  <c:pt idx="2188">
                    <c:v>5</c:v>
                  </c:pt>
                  <c:pt idx="2189">
                    <c:v>6</c:v>
                  </c:pt>
                  <c:pt idx="2190">
                    <c:v>7</c:v>
                  </c:pt>
                  <c:pt idx="2191">
                    <c:v>8</c:v>
                  </c:pt>
                  <c:pt idx="2192">
                    <c:v>9</c:v>
                  </c:pt>
                  <c:pt idx="2193">
                    <c:v>10</c:v>
                  </c:pt>
                  <c:pt idx="2194">
                    <c:v>11</c:v>
                  </c:pt>
                  <c:pt idx="2195">
                    <c:v>12</c:v>
                  </c:pt>
                  <c:pt idx="2196">
                    <c:v>1</c:v>
                  </c:pt>
                  <c:pt idx="2197">
                    <c:v>2</c:v>
                  </c:pt>
                  <c:pt idx="2198">
                    <c:v>3</c:v>
                  </c:pt>
                  <c:pt idx="2199">
                    <c:v>4</c:v>
                  </c:pt>
                  <c:pt idx="2200">
                    <c:v>5</c:v>
                  </c:pt>
                  <c:pt idx="2201">
                    <c:v>6</c:v>
                  </c:pt>
                  <c:pt idx="2202">
                    <c:v>7</c:v>
                  </c:pt>
                  <c:pt idx="2203">
                    <c:v>8</c:v>
                  </c:pt>
                  <c:pt idx="2204">
                    <c:v>9</c:v>
                  </c:pt>
                  <c:pt idx="2205">
                    <c:v>10</c:v>
                  </c:pt>
                  <c:pt idx="2206">
                    <c:v>11</c:v>
                  </c:pt>
                  <c:pt idx="2207">
                    <c:v>12</c:v>
                  </c:pt>
                  <c:pt idx="2208">
                    <c:v>1</c:v>
                  </c:pt>
                  <c:pt idx="2209">
                    <c:v>2</c:v>
                  </c:pt>
                  <c:pt idx="2210">
                    <c:v>3</c:v>
                  </c:pt>
                  <c:pt idx="2211">
                    <c:v>4</c:v>
                  </c:pt>
                  <c:pt idx="2212">
                    <c:v>5</c:v>
                  </c:pt>
                  <c:pt idx="2213">
                    <c:v>6</c:v>
                  </c:pt>
                  <c:pt idx="2214">
                    <c:v>7</c:v>
                  </c:pt>
                  <c:pt idx="2215">
                    <c:v>8</c:v>
                  </c:pt>
                  <c:pt idx="2216">
                    <c:v>9</c:v>
                  </c:pt>
                  <c:pt idx="2217">
                    <c:v>10</c:v>
                  </c:pt>
                  <c:pt idx="2218">
                    <c:v>11</c:v>
                  </c:pt>
                  <c:pt idx="2219">
                    <c:v>12</c:v>
                  </c:pt>
                  <c:pt idx="2220">
                    <c:v>1</c:v>
                  </c:pt>
                  <c:pt idx="2221">
                    <c:v>2</c:v>
                  </c:pt>
                  <c:pt idx="2222">
                    <c:v>3</c:v>
                  </c:pt>
                  <c:pt idx="2223">
                    <c:v>4</c:v>
                  </c:pt>
                  <c:pt idx="2224">
                    <c:v>5</c:v>
                  </c:pt>
                  <c:pt idx="2225">
                    <c:v>6</c:v>
                  </c:pt>
                  <c:pt idx="2226">
                    <c:v>7</c:v>
                  </c:pt>
                  <c:pt idx="2227">
                    <c:v>8</c:v>
                  </c:pt>
                  <c:pt idx="2228">
                    <c:v>9</c:v>
                  </c:pt>
                  <c:pt idx="2229">
                    <c:v>10</c:v>
                  </c:pt>
                  <c:pt idx="2230">
                    <c:v>11</c:v>
                  </c:pt>
                  <c:pt idx="2231">
                    <c:v>12</c:v>
                  </c:pt>
                  <c:pt idx="2232">
                    <c:v>1</c:v>
                  </c:pt>
                  <c:pt idx="2233">
                    <c:v>2</c:v>
                  </c:pt>
                  <c:pt idx="2234">
                    <c:v>3</c:v>
                  </c:pt>
                  <c:pt idx="2235">
                    <c:v>4</c:v>
                  </c:pt>
                  <c:pt idx="2236">
                    <c:v>5</c:v>
                  </c:pt>
                  <c:pt idx="2237">
                    <c:v>6</c:v>
                  </c:pt>
                  <c:pt idx="2238">
                    <c:v>7</c:v>
                  </c:pt>
                  <c:pt idx="2239">
                    <c:v>8</c:v>
                  </c:pt>
                  <c:pt idx="2240">
                    <c:v>9</c:v>
                  </c:pt>
                  <c:pt idx="2241">
                    <c:v>10</c:v>
                  </c:pt>
                  <c:pt idx="2242">
                    <c:v>11</c:v>
                  </c:pt>
                  <c:pt idx="2243">
                    <c:v>12</c:v>
                  </c:pt>
                  <c:pt idx="2244">
                    <c:v>1</c:v>
                  </c:pt>
                  <c:pt idx="2245">
                    <c:v>2</c:v>
                  </c:pt>
                  <c:pt idx="2246">
                    <c:v>3</c:v>
                  </c:pt>
                  <c:pt idx="2247">
                    <c:v>4</c:v>
                  </c:pt>
                  <c:pt idx="2248">
                    <c:v>5</c:v>
                  </c:pt>
                  <c:pt idx="2249">
                    <c:v>6</c:v>
                  </c:pt>
                  <c:pt idx="2250">
                    <c:v>7</c:v>
                  </c:pt>
                  <c:pt idx="2251">
                    <c:v>8</c:v>
                  </c:pt>
                  <c:pt idx="2252">
                    <c:v>9</c:v>
                  </c:pt>
                  <c:pt idx="2253">
                    <c:v>10</c:v>
                  </c:pt>
                  <c:pt idx="2254">
                    <c:v>11</c:v>
                  </c:pt>
                  <c:pt idx="2255">
                    <c:v>12</c:v>
                  </c:pt>
                  <c:pt idx="2256">
                    <c:v>1</c:v>
                  </c:pt>
                  <c:pt idx="2257">
                    <c:v>2</c:v>
                  </c:pt>
                  <c:pt idx="2258">
                    <c:v>3</c:v>
                  </c:pt>
                  <c:pt idx="2259">
                    <c:v>4</c:v>
                  </c:pt>
                  <c:pt idx="2260">
                    <c:v>5</c:v>
                  </c:pt>
                  <c:pt idx="2261">
                    <c:v>6</c:v>
                  </c:pt>
                  <c:pt idx="2262">
                    <c:v>7</c:v>
                  </c:pt>
                  <c:pt idx="2263">
                    <c:v>8</c:v>
                  </c:pt>
                  <c:pt idx="2264">
                    <c:v>9</c:v>
                  </c:pt>
                  <c:pt idx="2265">
                    <c:v>10</c:v>
                  </c:pt>
                  <c:pt idx="2266">
                    <c:v>11</c:v>
                  </c:pt>
                  <c:pt idx="2267">
                    <c:v>12</c:v>
                  </c:pt>
                  <c:pt idx="2268">
                    <c:v>1</c:v>
                  </c:pt>
                  <c:pt idx="2269">
                    <c:v>2</c:v>
                  </c:pt>
                  <c:pt idx="2270">
                    <c:v>3</c:v>
                  </c:pt>
                  <c:pt idx="2271">
                    <c:v>4</c:v>
                  </c:pt>
                  <c:pt idx="2272">
                    <c:v>5</c:v>
                  </c:pt>
                  <c:pt idx="2273">
                    <c:v>6</c:v>
                  </c:pt>
                  <c:pt idx="2274">
                    <c:v>7</c:v>
                  </c:pt>
                  <c:pt idx="2275">
                    <c:v>8</c:v>
                  </c:pt>
                  <c:pt idx="2276">
                    <c:v>9</c:v>
                  </c:pt>
                  <c:pt idx="2277">
                    <c:v>10</c:v>
                  </c:pt>
                  <c:pt idx="2278">
                    <c:v>11</c:v>
                  </c:pt>
                  <c:pt idx="2279">
                    <c:v>12</c:v>
                  </c:pt>
                  <c:pt idx="2280">
                    <c:v>1</c:v>
                  </c:pt>
                  <c:pt idx="2281">
                    <c:v>2</c:v>
                  </c:pt>
                  <c:pt idx="2282">
                    <c:v>3</c:v>
                  </c:pt>
                  <c:pt idx="2283">
                    <c:v>4</c:v>
                  </c:pt>
                  <c:pt idx="2284">
                    <c:v>5</c:v>
                  </c:pt>
                  <c:pt idx="2285">
                    <c:v>6</c:v>
                  </c:pt>
                  <c:pt idx="2286">
                    <c:v>7</c:v>
                  </c:pt>
                  <c:pt idx="2287">
                    <c:v>8</c:v>
                  </c:pt>
                  <c:pt idx="2288">
                    <c:v>9</c:v>
                  </c:pt>
                  <c:pt idx="2289">
                    <c:v>10</c:v>
                  </c:pt>
                  <c:pt idx="2290">
                    <c:v>11</c:v>
                  </c:pt>
                  <c:pt idx="2291">
                    <c:v>12</c:v>
                  </c:pt>
                  <c:pt idx="2292">
                    <c:v>1</c:v>
                  </c:pt>
                  <c:pt idx="2293">
                    <c:v>2</c:v>
                  </c:pt>
                  <c:pt idx="2294">
                    <c:v>3</c:v>
                  </c:pt>
                  <c:pt idx="2295">
                    <c:v>4</c:v>
                  </c:pt>
                  <c:pt idx="2296">
                    <c:v>5</c:v>
                  </c:pt>
                  <c:pt idx="2297">
                    <c:v>6</c:v>
                  </c:pt>
                  <c:pt idx="2298">
                    <c:v>7</c:v>
                  </c:pt>
                  <c:pt idx="2299">
                    <c:v>8</c:v>
                  </c:pt>
                  <c:pt idx="2300">
                    <c:v>9</c:v>
                  </c:pt>
                  <c:pt idx="2301">
                    <c:v>10</c:v>
                  </c:pt>
                  <c:pt idx="2302">
                    <c:v>11</c:v>
                  </c:pt>
                  <c:pt idx="2303">
                    <c:v>12</c:v>
                  </c:pt>
                  <c:pt idx="2304">
                    <c:v>1</c:v>
                  </c:pt>
                  <c:pt idx="2305">
                    <c:v>2</c:v>
                  </c:pt>
                  <c:pt idx="2306">
                    <c:v>3</c:v>
                  </c:pt>
                  <c:pt idx="2307">
                    <c:v>4</c:v>
                  </c:pt>
                  <c:pt idx="2308">
                    <c:v>5</c:v>
                  </c:pt>
                  <c:pt idx="2309">
                    <c:v>6</c:v>
                  </c:pt>
                  <c:pt idx="2310">
                    <c:v>7</c:v>
                  </c:pt>
                  <c:pt idx="2311">
                    <c:v>8</c:v>
                  </c:pt>
                  <c:pt idx="2312">
                    <c:v>9</c:v>
                  </c:pt>
                  <c:pt idx="2313">
                    <c:v>10</c:v>
                  </c:pt>
                  <c:pt idx="2314">
                    <c:v>11</c:v>
                  </c:pt>
                  <c:pt idx="2315">
                    <c:v>12</c:v>
                  </c:pt>
                  <c:pt idx="2316">
                    <c:v>1</c:v>
                  </c:pt>
                  <c:pt idx="2317">
                    <c:v>2</c:v>
                  </c:pt>
                  <c:pt idx="2318">
                    <c:v>3</c:v>
                  </c:pt>
                  <c:pt idx="2319">
                    <c:v>4</c:v>
                  </c:pt>
                  <c:pt idx="2320">
                    <c:v>5</c:v>
                  </c:pt>
                  <c:pt idx="2321">
                    <c:v>6</c:v>
                  </c:pt>
                  <c:pt idx="2322">
                    <c:v>7</c:v>
                  </c:pt>
                  <c:pt idx="2323">
                    <c:v>8</c:v>
                  </c:pt>
                  <c:pt idx="2324">
                    <c:v>9</c:v>
                  </c:pt>
                  <c:pt idx="2325">
                    <c:v>10</c:v>
                  </c:pt>
                  <c:pt idx="2326">
                    <c:v>11</c:v>
                  </c:pt>
                  <c:pt idx="2327">
                    <c:v>12</c:v>
                  </c:pt>
                  <c:pt idx="2328">
                    <c:v>1</c:v>
                  </c:pt>
                  <c:pt idx="2329">
                    <c:v>2</c:v>
                  </c:pt>
                  <c:pt idx="2330">
                    <c:v>3</c:v>
                  </c:pt>
                  <c:pt idx="2331">
                    <c:v>4</c:v>
                  </c:pt>
                  <c:pt idx="2332">
                    <c:v>5</c:v>
                  </c:pt>
                  <c:pt idx="2333">
                    <c:v>6</c:v>
                  </c:pt>
                  <c:pt idx="2334">
                    <c:v>7</c:v>
                  </c:pt>
                  <c:pt idx="2335">
                    <c:v>8</c:v>
                  </c:pt>
                  <c:pt idx="2336">
                    <c:v>9</c:v>
                  </c:pt>
                  <c:pt idx="2337">
                    <c:v>10</c:v>
                  </c:pt>
                  <c:pt idx="2338">
                    <c:v>11</c:v>
                  </c:pt>
                  <c:pt idx="2339">
                    <c:v>12</c:v>
                  </c:pt>
                  <c:pt idx="2340">
                    <c:v>1</c:v>
                  </c:pt>
                  <c:pt idx="2341">
                    <c:v>2</c:v>
                  </c:pt>
                  <c:pt idx="2342">
                    <c:v>3</c:v>
                  </c:pt>
                  <c:pt idx="2343">
                    <c:v>4</c:v>
                  </c:pt>
                  <c:pt idx="2344">
                    <c:v>5</c:v>
                  </c:pt>
                  <c:pt idx="2345">
                    <c:v>6</c:v>
                  </c:pt>
                  <c:pt idx="2346">
                    <c:v>7</c:v>
                  </c:pt>
                  <c:pt idx="2347">
                    <c:v>8</c:v>
                  </c:pt>
                  <c:pt idx="2348">
                    <c:v>9</c:v>
                  </c:pt>
                  <c:pt idx="2349">
                    <c:v>10</c:v>
                  </c:pt>
                  <c:pt idx="2350">
                    <c:v>11</c:v>
                  </c:pt>
                  <c:pt idx="2351">
                    <c:v>12</c:v>
                  </c:pt>
                  <c:pt idx="2352">
                    <c:v>1</c:v>
                  </c:pt>
                  <c:pt idx="2353">
                    <c:v>2</c:v>
                  </c:pt>
                  <c:pt idx="2354">
                    <c:v>3</c:v>
                  </c:pt>
                  <c:pt idx="2355">
                    <c:v>4</c:v>
                  </c:pt>
                  <c:pt idx="2356">
                    <c:v>5</c:v>
                  </c:pt>
                  <c:pt idx="2357">
                    <c:v>6</c:v>
                  </c:pt>
                  <c:pt idx="2358">
                    <c:v>7</c:v>
                  </c:pt>
                  <c:pt idx="2359">
                    <c:v>8</c:v>
                  </c:pt>
                  <c:pt idx="2360">
                    <c:v>9</c:v>
                  </c:pt>
                  <c:pt idx="2361">
                    <c:v>10</c:v>
                  </c:pt>
                  <c:pt idx="2362">
                    <c:v>11</c:v>
                  </c:pt>
                  <c:pt idx="2363">
                    <c:v>12</c:v>
                  </c:pt>
                  <c:pt idx="2364">
                    <c:v>1</c:v>
                  </c:pt>
                  <c:pt idx="2365">
                    <c:v>2</c:v>
                  </c:pt>
                  <c:pt idx="2366">
                    <c:v>3</c:v>
                  </c:pt>
                  <c:pt idx="2367">
                    <c:v>4</c:v>
                  </c:pt>
                  <c:pt idx="2368">
                    <c:v>5</c:v>
                  </c:pt>
                  <c:pt idx="2369">
                    <c:v>6</c:v>
                  </c:pt>
                  <c:pt idx="2370">
                    <c:v>7</c:v>
                  </c:pt>
                  <c:pt idx="2371">
                    <c:v>8</c:v>
                  </c:pt>
                  <c:pt idx="2372">
                    <c:v>9</c:v>
                  </c:pt>
                  <c:pt idx="2373">
                    <c:v>10</c:v>
                  </c:pt>
                  <c:pt idx="2374">
                    <c:v>11</c:v>
                  </c:pt>
                  <c:pt idx="2375">
                    <c:v>12</c:v>
                  </c:pt>
                  <c:pt idx="2376">
                    <c:v>1</c:v>
                  </c:pt>
                  <c:pt idx="2377">
                    <c:v>2</c:v>
                  </c:pt>
                  <c:pt idx="2378">
                    <c:v>3</c:v>
                  </c:pt>
                  <c:pt idx="2379">
                    <c:v>4</c:v>
                  </c:pt>
                  <c:pt idx="2380">
                    <c:v>5</c:v>
                  </c:pt>
                  <c:pt idx="2381">
                    <c:v>6</c:v>
                  </c:pt>
                  <c:pt idx="2382">
                    <c:v>7</c:v>
                  </c:pt>
                  <c:pt idx="2383">
                    <c:v>8</c:v>
                  </c:pt>
                  <c:pt idx="2384">
                    <c:v>9</c:v>
                  </c:pt>
                  <c:pt idx="2385">
                    <c:v>10</c:v>
                  </c:pt>
                  <c:pt idx="2386">
                    <c:v>11</c:v>
                  </c:pt>
                  <c:pt idx="2387">
                    <c:v>12</c:v>
                  </c:pt>
                  <c:pt idx="2388">
                    <c:v>1</c:v>
                  </c:pt>
                  <c:pt idx="2389">
                    <c:v>2</c:v>
                  </c:pt>
                  <c:pt idx="2390">
                    <c:v>3</c:v>
                  </c:pt>
                  <c:pt idx="2391">
                    <c:v>4</c:v>
                  </c:pt>
                  <c:pt idx="2392">
                    <c:v>5</c:v>
                  </c:pt>
                  <c:pt idx="2393">
                    <c:v>6</c:v>
                  </c:pt>
                  <c:pt idx="2394">
                    <c:v>7</c:v>
                  </c:pt>
                  <c:pt idx="2395">
                    <c:v>8</c:v>
                  </c:pt>
                  <c:pt idx="2396">
                    <c:v>9</c:v>
                  </c:pt>
                  <c:pt idx="2397">
                    <c:v>10</c:v>
                  </c:pt>
                  <c:pt idx="2398">
                    <c:v>11</c:v>
                  </c:pt>
                  <c:pt idx="2399">
                    <c:v>12</c:v>
                  </c:pt>
                  <c:pt idx="2400">
                    <c:v>1</c:v>
                  </c:pt>
                  <c:pt idx="2401">
                    <c:v>2</c:v>
                  </c:pt>
                  <c:pt idx="2402">
                    <c:v>3</c:v>
                  </c:pt>
                  <c:pt idx="2403">
                    <c:v>4</c:v>
                  </c:pt>
                  <c:pt idx="2404">
                    <c:v>5</c:v>
                  </c:pt>
                  <c:pt idx="2405">
                    <c:v>6</c:v>
                  </c:pt>
                  <c:pt idx="2406">
                    <c:v>7</c:v>
                  </c:pt>
                  <c:pt idx="2407">
                    <c:v>8</c:v>
                  </c:pt>
                  <c:pt idx="2408">
                    <c:v>9</c:v>
                  </c:pt>
                  <c:pt idx="2409">
                    <c:v>10</c:v>
                  </c:pt>
                  <c:pt idx="2410">
                    <c:v>11</c:v>
                  </c:pt>
                  <c:pt idx="2411">
                    <c:v>12</c:v>
                  </c:pt>
                  <c:pt idx="2412">
                    <c:v>1</c:v>
                  </c:pt>
                  <c:pt idx="2413">
                    <c:v>2</c:v>
                  </c:pt>
                  <c:pt idx="2414">
                    <c:v>3</c:v>
                  </c:pt>
                  <c:pt idx="2415">
                    <c:v>4</c:v>
                  </c:pt>
                  <c:pt idx="2416">
                    <c:v>5</c:v>
                  </c:pt>
                  <c:pt idx="2417">
                    <c:v>6</c:v>
                  </c:pt>
                  <c:pt idx="2418">
                    <c:v>7</c:v>
                  </c:pt>
                  <c:pt idx="2419">
                    <c:v>8</c:v>
                  </c:pt>
                  <c:pt idx="2420">
                    <c:v>9</c:v>
                  </c:pt>
                  <c:pt idx="2421">
                    <c:v>10</c:v>
                  </c:pt>
                  <c:pt idx="2422">
                    <c:v>11</c:v>
                  </c:pt>
                  <c:pt idx="2423">
                    <c:v>12</c:v>
                  </c:pt>
                  <c:pt idx="2424">
                    <c:v>1</c:v>
                  </c:pt>
                  <c:pt idx="2425">
                    <c:v>2</c:v>
                  </c:pt>
                  <c:pt idx="2426">
                    <c:v>3</c:v>
                  </c:pt>
                  <c:pt idx="2427">
                    <c:v>4</c:v>
                  </c:pt>
                  <c:pt idx="2428">
                    <c:v>5</c:v>
                  </c:pt>
                  <c:pt idx="2429">
                    <c:v>6</c:v>
                  </c:pt>
                  <c:pt idx="2430">
                    <c:v>7</c:v>
                  </c:pt>
                  <c:pt idx="2431">
                    <c:v>8</c:v>
                  </c:pt>
                  <c:pt idx="2432">
                    <c:v>9</c:v>
                  </c:pt>
                  <c:pt idx="2433">
                    <c:v>10</c:v>
                  </c:pt>
                  <c:pt idx="2434">
                    <c:v>11</c:v>
                  </c:pt>
                  <c:pt idx="2435">
                    <c:v>12</c:v>
                  </c:pt>
                  <c:pt idx="2436">
                    <c:v>1</c:v>
                  </c:pt>
                  <c:pt idx="2437">
                    <c:v>2</c:v>
                  </c:pt>
                  <c:pt idx="2438">
                    <c:v>3</c:v>
                  </c:pt>
                  <c:pt idx="2439">
                    <c:v>4</c:v>
                  </c:pt>
                  <c:pt idx="2440">
                    <c:v>5</c:v>
                  </c:pt>
                  <c:pt idx="2441">
                    <c:v>6</c:v>
                  </c:pt>
                  <c:pt idx="2442">
                    <c:v>7</c:v>
                  </c:pt>
                  <c:pt idx="2443">
                    <c:v>8</c:v>
                  </c:pt>
                  <c:pt idx="2444">
                    <c:v>9</c:v>
                  </c:pt>
                  <c:pt idx="2445">
                    <c:v>10</c:v>
                  </c:pt>
                  <c:pt idx="2446">
                    <c:v>11</c:v>
                  </c:pt>
                  <c:pt idx="2447">
                    <c:v>12</c:v>
                  </c:pt>
                  <c:pt idx="2448">
                    <c:v>1</c:v>
                  </c:pt>
                  <c:pt idx="2449">
                    <c:v>2</c:v>
                  </c:pt>
                  <c:pt idx="2450">
                    <c:v>3</c:v>
                  </c:pt>
                  <c:pt idx="2451">
                    <c:v>4</c:v>
                  </c:pt>
                  <c:pt idx="2452">
                    <c:v>5</c:v>
                  </c:pt>
                  <c:pt idx="2453">
                    <c:v>6</c:v>
                  </c:pt>
                  <c:pt idx="2454">
                    <c:v>7</c:v>
                  </c:pt>
                  <c:pt idx="2455">
                    <c:v>8</c:v>
                  </c:pt>
                  <c:pt idx="2456">
                    <c:v>9</c:v>
                  </c:pt>
                  <c:pt idx="2457">
                    <c:v>10</c:v>
                  </c:pt>
                  <c:pt idx="2458">
                    <c:v>11</c:v>
                  </c:pt>
                  <c:pt idx="2459">
                    <c:v>12</c:v>
                  </c:pt>
                  <c:pt idx="2460">
                    <c:v>1</c:v>
                  </c:pt>
                  <c:pt idx="2461">
                    <c:v>2</c:v>
                  </c:pt>
                  <c:pt idx="2462">
                    <c:v>3</c:v>
                  </c:pt>
                  <c:pt idx="2463">
                    <c:v>4</c:v>
                  </c:pt>
                  <c:pt idx="2464">
                    <c:v>5</c:v>
                  </c:pt>
                  <c:pt idx="2465">
                    <c:v>6</c:v>
                  </c:pt>
                  <c:pt idx="2466">
                    <c:v>7</c:v>
                  </c:pt>
                  <c:pt idx="2467">
                    <c:v>8</c:v>
                  </c:pt>
                  <c:pt idx="2468">
                    <c:v>9</c:v>
                  </c:pt>
                  <c:pt idx="2469">
                    <c:v>10</c:v>
                  </c:pt>
                  <c:pt idx="2470">
                    <c:v>11</c:v>
                  </c:pt>
                  <c:pt idx="2471">
                    <c:v>12</c:v>
                  </c:pt>
                  <c:pt idx="2472">
                    <c:v>1</c:v>
                  </c:pt>
                  <c:pt idx="2473">
                    <c:v>2</c:v>
                  </c:pt>
                  <c:pt idx="2474">
                    <c:v>3</c:v>
                  </c:pt>
                  <c:pt idx="2475">
                    <c:v>4</c:v>
                  </c:pt>
                  <c:pt idx="2476">
                    <c:v>5</c:v>
                  </c:pt>
                  <c:pt idx="2477">
                    <c:v>6</c:v>
                  </c:pt>
                  <c:pt idx="2478">
                    <c:v>7</c:v>
                  </c:pt>
                  <c:pt idx="2479">
                    <c:v>8</c:v>
                  </c:pt>
                  <c:pt idx="2480">
                    <c:v>9</c:v>
                  </c:pt>
                  <c:pt idx="2481">
                    <c:v>10</c:v>
                  </c:pt>
                  <c:pt idx="2482">
                    <c:v>11</c:v>
                  </c:pt>
                  <c:pt idx="2483">
                    <c:v>12</c:v>
                  </c:pt>
                  <c:pt idx="2484">
                    <c:v>1</c:v>
                  </c:pt>
                  <c:pt idx="2485">
                    <c:v>2</c:v>
                  </c:pt>
                  <c:pt idx="2486">
                    <c:v>3</c:v>
                  </c:pt>
                  <c:pt idx="2487">
                    <c:v>4</c:v>
                  </c:pt>
                  <c:pt idx="2488">
                    <c:v>5</c:v>
                  </c:pt>
                  <c:pt idx="2489">
                    <c:v>6</c:v>
                  </c:pt>
                  <c:pt idx="2490">
                    <c:v>7</c:v>
                  </c:pt>
                  <c:pt idx="2491">
                    <c:v>8</c:v>
                  </c:pt>
                  <c:pt idx="2492">
                    <c:v>9</c:v>
                  </c:pt>
                  <c:pt idx="2493">
                    <c:v>10</c:v>
                  </c:pt>
                  <c:pt idx="2494">
                    <c:v>11</c:v>
                  </c:pt>
                  <c:pt idx="2495">
                    <c:v>12</c:v>
                  </c:pt>
                  <c:pt idx="2496">
                    <c:v>1</c:v>
                  </c:pt>
                  <c:pt idx="2497">
                    <c:v>2</c:v>
                  </c:pt>
                  <c:pt idx="2498">
                    <c:v>3</c:v>
                  </c:pt>
                  <c:pt idx="2499">
                    <c:v>4</c:v>
                  </c:pt>
                  <c:pt idx="2500">
                    <c:v>5</c:v>
                  </c:pt>
                  <c:pt idx="2501">
                    <c:v>6</c:v>
                  </c:pt>
                  <c:pt idx="2502">
                    <c:v>7</c:v>
                  </c:pt>
                  <c:pt idx="2503">
                    <c:v>8</c:v>
                  </c:pt>
                  <c:pt idx="2504">
                    <c:v>9</c:v>
                  </c:pt>
                  <c:pt idx="2505">
                    <c:v>10</c:v>
                  </c:pt>
                  <c:pt idx="2506">
                    <c:v>11</c:v>
                  </c:pt>
                  <c:pt idx="2507">
                    <c:v>12</c:v>
                  </c:pt>
                  <c:pt idx="2508">
                    <c:v>1</c:v>
                  </c:pt>
                  <c:pt idx="2509">
                    <c:v>2</c:v>
                  </c:pt>
                  <c:pt idx="2510">
                    <c:v>3</c:v>
                  </c:pt>
                  <c:pt idx="2511">
                    <c:v>4</c:v>
                  </c:pt>
                  <c:pt idx="2512">
                    <c:v>5</c:v>
                  </c:pt>
                  <c:pt idx="2513">
                    <c:v>6</c:v>
                  </c:pt>
                  <c:pt idx="2514">
                    <c:v>7</c:v>
                  </c:pt>
                  <c:pt idx="2515">
                    <c:v>8</c:v>
                  </c:pt>
                  <c:pt idx="2516">
                    <c:v>9</c:v>
                  </c:pt>
                  <c:pt idx="2517">
                    <c:v>10</c:v>
                  </c:pt>
                  <c:pt idx="2518">
                    <c:v>11</c:v>
                  </c:pt>
                  <c:pt idx="2519">
                    <c:v>12</c:v>
                  </c:pt>
                  <c:pt idx="2520">
                    <c:v>1</c:v>
                  </c:pt>
                  <c:pt idx="2521">
                    <c:v>2</c:v>
                  </c:pt>
                  <c:pt idx="2522">
                    <c:v>3</c:v>
                  </c:pt>
                  <c:pt idx="2523">
                    <c:v>4</c:v>
                  </c:pt>
                  <c:pt idx="2524">
                    <c:v>5</c:v>
                  </c:pt>
                  <c:pt idx="2525">
                    <c:v>6</c:v>
                  </c:pt>
                  <c:pt idx="2526">
                    <c:v>7</c:v>
                  </c:pt>
                  <c:pt idx="2527">
                    <c:v>8</c:v>
                  </c:pt>
                  <c:pt idx="2528">
                    <c:v>9</c:v>
                  </c:pt>
                  <c:pt idx="2529">
                    <c:v>10</c:v>
                  </c:pt>
                  <c:pt idx="2530">
                    <c:v>11</c:v>
                  </c:pt>
                  <c:pt idx="2531">
                    <c:v>12</c:v>
                  </c:pt>
                  <c:pt idx="2532">
                    <c:v>1</c:v>
                  </c:pt>
                  <c:pt idx="2533">
                    <c:v>2</c:v>
                  </c:pt>
                  <c:pt idx="2534">
                    <c:v>3</c:v>
                  </c:pt>
                  <c:pt idx="2535">
                    <c:v>4</c:v>
                  </c:pt>
                  <c:pt idx="2536">
                    <c:v>5</c:v>
                  </c:pt>
                  <c:pt idx="2537">
                    <c:v>6</c:v>
                  </c:pt>
                  <c:pt idx="2538">
                    <c:v>7</c:v>
                  </c:pt>
                  <c:pt idx="2539">
                    <c:v>8</c:v>
                  </c:pt>
                  <c:pt idx="2540">
                    <c:v>9</c:v>
                  </c:pt>
                  <c:pt idx="2541">
                    <c:v>10</c:v>
                  </c:pt>
                  <c:pt idx="2542">
                    <c:v>11</c:v>
                  </c:pt>
                  <c:pt idx="2543">
                    <c:v>12</c:v>
                  </c:pt>
                  <c:pt idx="2544">
                    <c:v>1</c:v>
                  </c:pt>
                  <c:pt idx="2545">
                    <c:v>2</c:v>
                  </c:pt>
                  <c:pt idx="2546">
                    <c:v>3</c:v>
                  </c:pt>
                  <c:pt idx="2547">
                    <c:v>4</c:v>
                  </c:pt>
                  <c:pt idx="2548">
                    <c:v>5</c:v>
                  </c:pt>
                  <c:pt idx="2549">
                    <c:v>6</c:v>
                  </c:pt>
                  <c:pt idx="2550">
                    <c:v>7</c:v>
                  </c:pt>
                  <c:pt idx="2551">
                    <c:v>8</c:v>
                  </c:pt>
                  <c:pt idx="2552">
                    <c:v>9</c:v>
                  </c:pt>
                  <c:pt idx="2553">
                    <c:v>10</c:v>
                  </c:pt>
                  <c:pt idx="2554">
                    <c:v>11</c:v>
                  </c:pt>
                  <c:pt idx="2555">
                    <c:v>12</c:v>
                  </c:pt>
                  <c:pt idx="2556">
                    <c:v>1</c:v>
                  </c:pt>
                  <c:pt idx="2557">
                    <c:v>2</c:v>
                  </c:pt>
                  <c:pt idx="2558">
                    <c:v>3</c:v>
                  </c:pt>
                  <c:pt idx="2559">
                    <c:v>4</c:v>
                  </c:pt>
                  <c:pt idx="2560">
                    <c:v>5</c:v>
                  </c:pt>
                  <c:pt idx="2561">
                    <c:v>6</c:v>
                  </c:pt>
                  <c:pt idx="2562">
                    <c:v>7</c:v>
                  </c:pt>
                  <c:pt idx="2563">
                    <c:v>8</c:v>
                  </c:pt>
                  <c:pt idx="2564">
                    <c:v>9</c:v>
                  </c:pt>
                  <c:pt idx="2565">
                    <c:v>10</c:v>
                  </c:pt>
                  <c:pt idx="2566">
                    <c:v>11</c:v>
                  </c:pt>
                  <c:pt idx="2567">
                    <c:v>12</c:v>
                  </c:pt>
                  <c:pt idx="2568">
                    <c:v>1</c:v>
                  </c:pt>
                  <c:pt idx="2569">
                    <c:v>2</c:v>
                  </c:pt>
                  <c:pt idx="2570">
                    <c:v>3</c:v>
                  </c:pt>
                  <c:pt idx="2571">
                    <c:v>4</c:v>
                  </c:pt>
                  <c:pt idx="2572">
                    <c:v>5</c:v>
                  </c:pt>
                  <c:pt idx="2573">
                    <c:v>6</c:v>
                  </c:pt>
                  <c:pt idx="2574">
                    <c:v>7</c:v>
                  </c:pt>
                  <c:pt idx="2575">
                    <c:v>8</c:v>
                  </c:pt>
                  <c:pt idx="2576">
                    <c:v>9</c:v>
                  </c:pt>
                  <c:pt idx="2577">
                    <c:v>10</c:v>
                  </c:pt>
                  <c:pt idx="2578">
                    <c:v>11</c:v>
                  </c:pt>
                  <c:pt idx="2579">
                    <c:v>12</c:v>
                  </c:pt>
                  <c:pt idx="2580">
                    <c:v>1</c:v>
                  </c:pt>
                  <c:pt idx="2581">
                    <c:v>2</c:v>
                  </c:pt>
                  <c:pt idx="2582">
                    <c:v>3</c:v>
                  </c:pt>
                  <c:pt idx="2583">
                    <c:v>4</c:v>
                  </c:pt>
                  <c:pt idx="2584">
                    <c:v>5</c:v>
                  </c:pt>
                  <c:pt idx="2585">
                    <c:v>6</c:v>
                  </c:pt>
                  <c:pt idx="2586">
                    <c:v>7</c:v>
                  </c:pt>
                  <c:pt idx="2587">
                    <c:v>8</c:v>
                  </c:pt>
                  <c:pt idx="2588">
                    <c:v>9</c:v>
                  </c:pt>
                  <c:pt idx="2589">
                    <c:v>10</c:v>
                  </c:pt>
                  <c:pt idx="2590">
                    <c:v>11</c:v>
                  </c:pt>
                  <c:pt idx="2591">
                    <c:v>12</c:v>
                  </c:pt>
                  <c:pt idx="2592">
                    <c:v>1</c:v>
                  </c:pt>
                </c:lvl>
                <c:lvl>
                  <c:pt idx="0">
                    <c:v>1794</c:v>
                  </c:pt>
                  <c:pt idx="1">
                    <c:v>1794</c:v>
                  </c:pt>
                  <c:pt idx="2">
                    <c:v>1794</c:v>
                  </c:pt>
                  <c:pt idx="3">
                    <c:v>1794</c:v>
                  </c:pt>
                  <c:pt idx="4">
                    <c:v>1794</c:v>
                  </c:pt>
                  <c:pt idx="5">
                    <c:v>1794</c:v>
                  </c:pt>
                  <c:pt idx="6">
                    <c:v>1794</c:v>
                  </c:pt>
                  <c:pt idx="7">
                    <c:v>1794</c:v>
                  </c:pt>
                  <c:pt idx="8">
                    <c:v>1794</c:v>
                  </c:pt>
                  <c:pt idx="9">
                    <c:v>1794</c:v>
                  </c:pt>
                  <c:pt idx="10">
                    <c:v>1794</c:v>
                  </c:pt>
                  <c:pt idx="11">
                    <c:v>1794</c:v>
                  </c:pt>
                  <c:pt idx="12">
                    <c:v>1795</c:v>
                  </c:pt>
                  <c:pt idx="13">
                    <c:v>1795</c:v>
                  </c:pt>
                  <c:pt idx="14">
                    <c:v>1795</c:v>
                  </c:pt>
                  <c:pt idx="15">
                    <c:v>1795</c:v>
                  </c:pt>
                  <c:pt idx="16">
                    <c:v>1795</c:v>
                  </c:pt>
                  <c:pt idx="17">
                    <c:v>1795</c:v>
                  </c:pt>
                  <c:pt idx="18">
                    <c:v>1795</c:v>
                  </c:pt>
                  <c:pt idx="19">
                    <c:v>1795</c:v>
                  </c:pt>
                  <c:pt idx="20">
                    <c:v>1795</c:v>
                  </c:pt>
                  <c:pt idx="21">
                    <c:v>1795</c:v>
                  </c:pt>
                  <c:pt idx="22">
                    <c:v>1795</c:v>
                  </c:pt>
                  <c:pt idx="23">
                    <c:v>1795</c:v>
                  </c:pt>
                  <c:pt idx="24">
                    <c:v>1796</c:v>
                  </c:pt>
                  <c:pt idx="25">
                    <c:v>1796</c:v>
                  </c:pt>
                  <c:pt idx="26">
                    <c:v>1796</c:v>
                  </c:pt>
                  <c:pt idx="27">
                    <c:v>1796</c:v>
                  </c:pt>
                  <c:pt idx="28">
                    <c:v>1796</c:v>
                  </c:pt>
                  <c:pt idx="29">
                    <c:v>1796</c:v>
                  </c:pt>
                  <c:pt idx="30">
                    <c:v>1796</c:v>
                  </c:pt>
                  <c:pt idx="31">
                    <c:v>1796</c:v>
                  </c:pt>
                  <c:pt idx="32">
                    <c:v>1796</c:v>
                  </c:pt>
                  <c:pt idx="33">
                    <c:v>1796</c:v>
                  </c:pt>
                  <c:pt idx="34">
                    <c:v>1796</c:v>
                  </c:pt>
                  <c:pt idx="35">
                    <c:v>1796</c:v>
                  </c:pt>
                  <c:pt idx="36">
                    <c:v>1797</c:v>
                  </c:pt>
                  <c:pt idx="37">
                    <c:v>1797</c:v>
                  </c:pt>
                  <c:pt idx="38">
                    <c:v>1797</c:v>
                  </c:pt>
                  <c:pt idx="39">
                    <c:v>1797</c:v>
                  </c:pt>
                  <c:pt idx="40">
                    <c:v>1797</c:v>
                  </c:pt>
                  <c:pt idx="41">
                    <c:v>1797</c:v>
                  </c:pt>
                  <c:pt idx="42">
                    <c:v>1797</c:v>
                  </c:pt>
                  <c:pt idx="43">
                    <c:v>1797</c:v>
                  </c:pt>
                  <c:pt idx="44">
                    <c:v>1797</c:v>
                  </c:pt>
                  <c:pt idx="45">
                    <c:v>1797</c:v>
                  </c:pt>
                  <c:pt idx="46">
                    <c:v>1797</c:v>
                  </c:pt>
                  <c:pt idx="47">
                    <c:v>1797</c:v>
                  </c:pt>
                  <c:pt idx="48">
                    <c:v>1798</c:v>
                  </c:pt>
                  <c:pt idx="49">
                    <c:v>1798</c:v>
                  </c:pt>
                  <c:pt idx="50">
                    <c:v>1798</c:v>
                  </c:pt>
                  <c:pt idx="51">
                    <c:v>1798</c:v>
                  </c:pt>
                  <c:pt idx="52">
                    <c:v>1798</c:v>
                  </c:pt>
                  <c:pt idx="53">
                    <c:v>1798</c:v>
                  </c:pt>
                  <c:pt idx="54">
                    <c:v>1798</c:v>
                  </c:pt>
                  <c:pt idx="55">
                    <c:v>1798</c:v>
                  </c:pt>
                  <c:pt idx="56">
                    <c:v>1798</c:v>
                  </c:pt>
                  <c:pt idx="57">
                    <c:v>1798</c:v>
                  </c:pt>
                  <c:pt idx="58">
                    <c:v>1798</c:v>
                  </c:pt>
                  <c:pt idx="59">
                    <c:v>1798</c:v>
                  </c:pt>
                  <c:pt idx="60">
                    <c:v>1799</c:v>
                  </c:pt>
                  <c:pt idx="61">
                    <c:v>1799</c:v>
                  </c:pt>
                  <c:pt idx="62">
                    <c:v>1799</c:v>
                  </c:pt>
                  <c:pt idx="63">
                    <c:v>1799</c:v>
                  </c:pt>
                  <c:pt idx="64">
                    <c:v>1799</c:v>
                  </c:pt>
                  <c:pt idx="65">
                    <c:v>1799</c:v>
                  </c:pt>
                  <c:pt idx="66">
                    <c:v>1799</c:v>
                  </c:pt>
                  <c:pt idx="67">
                    <c:v>1799</c:v>
                  </c:pt>
                  <c:pt idx="68">
                    <c:v>1799</c:v>
                  </c:pt>
                  <c:pt idx="69">
                    <c:v>1799</c:v>
                  </c:pt>
                  <c:pt idx="70">
                    <c:v>1799</c:v>
                  </c:pt>
                  <c:pt idx="71">
                    <c:v>1799</c:v>
                  </c:pt>
                  <c:pt idx="72">
                    <c:v>1800</c:v>
                  </c:pt>
                  <c:pt idx="73">
                    <c:v>1800</c:v>
                  </c:pt>
                  <c:pt idx="74">
                    <c:v>1800</c:v>
                  </c:pt>
                  <c:pt idx="75">
                    <c:v>1800</c:v>
                  </c:pt>
                  <c:pt idx="76">
                    <c:v>1800</c:v>
                  </c:pt>
                  <c:pt idx="77">
                    <c:v>1800</c:v>
                  </c:pt>
                  <c:pt idx="78">
                    <c:v>1800</c:v>
                  </c:pt>
                  <c:pt idx="79">
                    <c:v>1800</c:v>
                  </c:pt>
                  <c:pt idx="80">
                    <c:v>1800</c:v>
                  </c:pt>
                  <c:pt idx="81">
                    <c:v>1800</c:v>
                  </c:pt>
                  <c:pt idx="82">
                    <c:v>1800</c:v>
                  </c:pt>
                  <c:pt idx="83">
                    <c:v>1800</c:v>
                  </c:pt>
                  <c:pt idx="84">
                    <c:v>1801</c:v>
                  </c:pt>
                  <c:pt idx="85">
                    <c:v>1801</c:v>
                  </c:pt>
                  <c:pt idx="86">
                    <c:v>1801</c:v>
                  </c:pt>
                  <c:pt idx="87">
                    <c:v>1801</c:v>
                  </c:pt>
                  <c:pt idx="88">
                    <c:v>1801</c:v>
                  </c:pt>
                  <c:pt idx="89">
                    <c:v>1801</c:v>
                  </c:pt>
                  <c:pt idx="90">
                    <c:v>1801</c:v>
                  </c:pt>
                  <c:pt idx="91">
                    <c:v>1801</c:v>
                  </c:pt>
                  <c:pt idx="92">
                    <c:v>1801</c:v>
                  </c:pt>
                  <c:pt idx="93">
                    <c:v>1801</c:v>
                  </c:pt>
                  <c:pt idx="94">
                    <c:v>1801</c:v>
                  </c:pt>
                  <c:pt idx="95">
                    <c:v>1801</c:v>
                  </c:pt>
                  <c:pt idx="96">
                    <c:v>1802</c:v>
                  </c:pt>
                  <c:pt idx="97">
                    <c:v>1802</c:v>
                  </c:pt>
                  <c:pt idx="98">
                    <c:v>1802</c:v>
                  </c:pt>
                  <c:pt idx="99">
                    <c:v>1802</c:v>
                  </c:pt>
                  <c:pt idx="100">
                    <c:v>1802</c:v>
                  </c:pt>
                  <c:pt idx="101">
                    <c:v>1802</c:v>
                  </c:pt>
                  <c:pt idx="102">
                    <c:v>1802</c:v>
                  </c:pt>
                  <c:pt idx="103">
                    <c:v>1802</c:v>
                  </c:pt>
                  <c:pt idx="104">
                    <c:v>1802</c:v>
                  </c:pt>
                  <c:pt idx="105">
                    <c:v>1802</c:v>
                  </c:pt>
                  <c:pt idx="106">
                    <c:v>1802</c:v>
                  </c:pt>
                  <c:pt idx="107">
                    <c:v>1802</c:v>
                  </c:pt>
                  <c:pt idx="108">
                    <c:v>1803</c:v>
                  </c:pt>
                  <c:pt idx="109">
                    <c:v>1803</c:v>
                  </c:pt>
                  <c:pt idx="110">
                    <c:v>1803</c:v>
                  </c:pt>
                  <c:pt idx="111">
                    <c:v>1803</c:v>
                  </c:pt>
                  <c:pt idx="112">
                    <c:v>1803</c:v>
                  </c:pt>
                  <c:pt idx="113">
                    <c:v>1803</c:v>
                  </c:pt>
                  <c:pt idx="114">
                    <c:v>1803</c:v>
                  </c:pt>
                  <c:pt idx="115">
                    <c:v>1803</c:v>
                  </c:pt>
                  <c:pt idx="116">
                    <c:v>1803</c:v>
                  </c:pt>
                  <c:pt idx="117">
                    <c:v>1803</c:v>
                  </c:pt>
                  <c:pt idx="118">
                    <c:v>1803</c:v>
                  </c:pt>
                  <c:pt idx="119">
                    <c:v>1803</c:v>
                  </c:pt>
                  <c:pt idx="120">
                    <c:v>1804</c:v>
                  </c:pt>
                  <c:pt idx="121">
                    <c:v>1804</c:v>
                  </c:pt>
                  <c:pt idx="122">
                    <c:v>1804</c:v>
                  </c:pt>
                  <c:pt idx="123">
                    <c:v>1804</c:v>
                  </c:pt>
                  <c:pt idx="124">
                    <c:v>1804</c:v>
                  </c:pt>
                  <c:pt idx="125">
                    <c:v>1804</c:v>
                  </c:pt>
                  <c:pt idx="126">
                    <c:v>1804</c:v>
                  </c:pt>
                  <c:pt idx="127">
                    <c:v>1804</c:v>
                  </c:pt>
                  <c:pt idx="128">
                    <c:v>1804</c:v>
                  </c:pt>
                  <c:pt idx="129">
                    <c:v>1804</c:v>
                  </c:pt>
                  <c:pt idx="130">
                    <c:v>1804</c:v>
                  </c:pt>
                  <c:pt idx="131">
                    <c:v>1804</c:v>
                  </c:pt>
                  <c:pt idx="132">
                    <c:v>1805</c:v>
                  </c:pt>
                  <c:pt idx="133">
                    <c:v>1805</c:v>
                  </c:pt>
                  <c:pt idx="134">
                    <c:v>1805</c:v>
                  </c:pt>
                  <c:pt idx="135">
                    <c:v>1805</c:v>
                  </c:pt>
                  <c:pt idx="136">
                    <c:v>1805</c:v>
                  </c:pt>
                  <c:pt idx="137">
                    <c:v>1805</c:v>
                  </c:pt>
                  <c:pt idx="138">
                    <c:v>1805</c:v>
                  </c:pt>
                  <c:pt idx="139">
                    <c:v>1805</c:v>
                  </c:pt>
                  <c:pt idx="140">
                    <c:v>1805</c:v>
                  </c:pt>
                  <c:pt idx="141">
                    <c:v>1805</c:v>
                  </c:pt>
                  <c:pt idx="142">
                    <c:v>1805</c:v>
                  </c:pt>
                  <c:pt idx="143">
                    <c:v>1805</c:v>
                  </c:pt>
                  <c:pt idx="144">
                    <c:v>1806</c:v>
                  </c:pt>
                  <c:pt idx="145">
                    <c:v>1806</c:v>
                  </c:pt>
                  <c:pt idx="146">
                    <c:v>1806</c:v>
                  </c:pt>
                  <c:pt idx="147">
                    <c:v>1806</c:v>
                  </c:pt>
                  <c:pt idx="148">
                    <c:v>1806</c:v>
                  </c:pt>
                  <c:pt idx="149">
                    <c:v>1806</c:v>
                  </c:pt>
                  <c:pt idx="150">
                    <c:v>1806</c:v>
                  </c:pt>
                  <c:pt idx="151">
                    <c:v>1806</c:v>
                  </c:pt>
                  <c:pt idx="152">
                    <c:v>1806</c:v>
                  </c:pt>
                  <c:pt idx="153">
                    <c:v>1806</c:v>
                  </c:pt>
                  <c:pt idx="154">
                    <c:v>1806</c:v>
                  </c:pt>
                  <c:pt idx="155">
                    <c:v>1806</c:v>
                  </c:pt>
                  <c:pt idx="156">
                    <c:v>1807</c:v>
                  </c:pt>
                  <c:pt idx="157">
                    <c:v>1807</c:v>
                  </c:pt>
                  <c:pt idx="158">
                    <c:v>1807</c:v>
                  </c:pt>
                  <c:pt idx="159">
                    <c:v>1807</c:v>
                  </c:pt>
                  <c:pt idx="160">
                    <c:v>1807</c:v>
                  </c:pt>
                  <c:pt idx="161">
                    <c:v>1807</c:v>
                  </c:pt>
                  <c:pt idx="162">
                    <c:v>1807</c:v>
                  </c:pt>
                  <c:pt idx="163">
                    <c:v>1807</c:v>
                  </c:pt>
                  <c:pt idx="164">
                    <c:v>1807</c:v>
                  </c:pt>
                  <c:pt idx="165">
                    <c:v>1807</c:v>
                  </c:pt>
                  <c:pt idx="166">
                    <c:v>1807</c:v>
                  </c:pt>
                  <c:pt idx="167">
                    <c:v>1807</c:v>
                  </c:pt>
                  <c:pt idx="168">
                    <c:v>1808</c:v>
                  </c:pt>
                  <c:pt idx="169">
                    <c:v>1808</c:v>
                  </c:pt>
                  <c:pt idx="170">
                    <c:v>1808</c:v>
                  </c:pt>
                  <c:pt idx="171">
                    <c:v>1808</c:v>
                  </c:pt>
                  <c:pt idx="172">
                    <c:v>1808</c:v>
                  </c:pt>
                  <c:pt idx="173">
                    <c:v>1808</c:v>
                  </c:pt>
                  <c:pt idx="174">
                    <c:v>1808</c:v>
                  </c:pt>
                  <c:pt idx="175">
                    <c:v>1808</c:v>
                  </c:pt>
                  <c:pt idx="176">
                    <c:v>1808</c:v>
                  </c:pt>
                  <c:pt idx="177">
                    <c:v>1808</c:v>
                  </c:pt>
                  <c:pt idx="178">
                    <c:v>1808</c:v>
                  </c:pt>
                  <c:pt idx="179">
                    <c:v>1808</c:v>
                  </c:pt>
                  <c:pt idx="180">
                    <c:v>1809</c:v>
                  </c:pt>
                  <c:pt idx="181">
                    <c:v>1809</c:v>
                  </c:pt>
                  <c:pt idx="182">
                    <c:v>1809</c:v>
                  </c:pt>
                  <c:pt idx="183">
                    <c:v>1809</c:v>
                  </c:pt>
                  <c:pt idx="184">
                    <c:v>1809</c:v>
                  </c:pt>
                  <c:pt idx="185">
                    <c:v>1809</c:v>
                  </c:pt>
                  <c:pt idx="186">
                    <c:v>1809</c:v>
                  </c:pt>
                  <c:pt idx="187">
                    <c:v>1809</c:v>
                  </c:pt>
                  <c:pt idx="188">
                    <c:v>1809</c:v>
                  </c:pt>
                  <c:pt idx="189">
                    <c:v>1809</c:v>
                  </c:pt>
                  <c:pt idx="190">
                    <c:v>1809</c:v>
                  </c:pt>
                  <c:pt idx="191">
                    <c:v>1809</c:v>
                  </c:pt>
                  <c:pt idx="192">
                    <c:v>1810</c:v>
                  </c:pt>
                  <c:pt idx="193">
                    <c:v>1810</c:v>
                  </c:pt>
                  <c:pt idx="194">
                    <c:v>1810</c:v>
                  </c:pt>
                  <c:pt idx="195">
                    <c:v>1810</c:v>
                  </c:pt>
                  <c:pt idx="196">
                    <c:v>1810</c:v>
                  </c:pt>
                  <c:pt idx="197">
                    <c:v>1810</c:v>
                  </c:pt>
                  <c:pt idx="198">
                    <c:v>1810</c:v>
                  </c:pt>
                  <c:pt idx="199">
                    <c:v>1810</c:v>
                  </c:pt>
                  <c:pt idx="200">
                    <c:v>1810</c:v>
                  </c:pt>
                  <c:pt idx="201">
                    <c:v>1810</c:v>
                  </c:pt>
                  <c:pt idx="202">
                    <c:v>1810</c:v>
                  </c:pt>
                  <c:pt idx="203">
                    <c:v>1810</c:v>
                  </c:pt>
                  <c:pt idx="204">
                    <c:v>1811</c:v>
                  </c:pt>
                  <c:pt idx="205">
                    <c:v>1811</c:v>
                  </c:pt>
                  <c:pt idx="206">
                    <c:v>1811</c:v>
                  </c:pt>
                  <c:pt idx="207">
                    <c:v>1811</c:v>
                  </c:pt>
                  <c:pt idx="208">
                    <c:v>1811</c:v>
                  </c:pt>
                  <c:pt idx="209">
                    <c:v>1811</c:v>
                  </c:pt>
                  <c:pt idx="210">
                    <c:v>1811</c:v>
                  </c:pt>
                  <c:pt idx="211">
                    <c:v>1811</c:v>
                  </c:pt>
                  <c:pt idx="212">
                    <c:v>1811</c:v>
                  </c:pt>
                  <c:pt idx="213">
                    <c:v>1811</c:v>
                  </c:pt>
                  <c:pt idx="214">
                    <c:v>1811</c:v>
                  </c:pt>
                  <c:pt idx="215">
                    <c:v>1811</c:v>
                  </c:pt>
                  <c:pt idx="216">
                    <c:v>1812</c:v>
                  </c:pt>
                  <c:pt idx="217">
                    <c:v>1812</c:v>
                  </c:pt>
                  <c:pt idx="218">
                    <c:v>1812</c:v>
                  </c:pt>
                  <c:pt idx="219">
                    <c:v>1812</c:v>
                  </c:pt>
                  <c:pt idx="220">
                    <c:v>1812</c:v>
                  </c:pt>
                  <c:pt idx="221">
                    <c:v>1812</c:v>
                  </c:pt>
                  <c:pt idx="222">
                    <c:v>1812</c:v>
                  </c:pt>
                  <c:pt idx="223">
                    <c:v>1812</c:v>
                  </c:pt>
                  <c:pt idx="224">
                    <c:v>1812</c:v>
                  </c:pt>
                  <c:pt idx="225">
                    <c:v>1812</c:v>
                  </c:pt>
                  <c:pt idx="226">
                    <c:v>1812</c:v>
                  </c:pt>
                  <c:pt idx="227">
                    <c:v>1812</c:v>
                  </c:pt>
                  <c:pt idx="228">
                    <c:v>1813</c:v>
                  </c:pt>
                  <c:pt idx="229">
                    <c:v>1813</c:v>
                  </c:pt>
                  <c:pt idx="230">
                    <c:v>1813</c:v>
                  </c:pt>
                  <c:pt idx="231">
                    <c:v>1813</c:v>
                  </c:pt>
                  <c:pt idx="232">
                    <c:v>1813</c:v>
                  </c:pt>
                  <c:pt idx="233">
                    <c:v>1813</c:v>
                  </c:pt>
                  <c:pt idx="234">
                    <c:v>1813</c:v>
                  </c:pt>
                  <c:pt idx="235">
                    <c:v>1813</c:v>
                  </c:pt>
                  <c:pt idx="236">
                    <c:v>1813</c:v>
                  </c:pt>
                  <c:pt idx="237">
                    <c:v>1813</c:v>
                  </c:pt>
                  <c:pt idx="238">
                    <c:v>1813</c:v>
                  </c:pt>
                  <c:pt idx="239">
                    <c:v>1813</c:v>
                  </c:pt>
                  <c:pt idx="240">
                    <c:v>1814</c:v>
                  </c:pt>
                  <c:pt idx="241">
                    <c:v>1814</c:v>
                  </c:pt>
                  <c:pt idx="242">
                    <c:v>1814</c:v>
                  </c:pt>
                  <c:pt idx="243">
                    <c:v>1814</c:v>
                  </c:pt>
                  <c:pt idx="244">
                    <c:v>1814</c:v>
                  </c:pt>
                  <c:pt idx="245">
                    <c:v>1814</c:v>
                  </c:pt>
                  <c:pt idx="246">
                    <c:v>1814</c:v>
                  </c:pt>
                  <c:pt idx="247">
                    <c:v>1814</c:v>
                  </c:pt>
                  <c:pt idx="248">
                    <c:v>1814</c:v>
                  </c:pt>
                  <c:pt idx="249">
                    <c:v>1814</c:v>
                  </c:pt>
                  <c:pt idx="250">
                    <c:v>1814</c:v>
                  </c:pt>
                  <c:pt idx="251">
                    <c:v>1814</c:v>
                  </c:pt>
                  <c:pt idx="252">
                    <c:v>1815</c:v>
                  </c:pt>
                  <c:pt idx="253">
                    <c:v>1815</c:v>
                  </c:pt>
                  <c:pt idx="254">
                    <c:v>1815</c:v>
                  </c:pt>
                  <c:pt idx="255">
                    <c:v>1815</c:v>
                  </c:pt>
                  <c:pt idx="256">
                    <c:v>1815</c:v>
                  </c:pt>
                  <c:pt idx="257">
                    <c:v>1815</c:v>
                  </c:pt>
                  <c:pt idx="258">
                    <c:v>1815</c:v>
                  </c:pt>
                  <c:pt idx="259">
                    <c:v>1815</c:v>
                  </c:pt>
                  <c:pt idx="260">
                    <c:v>1815</c:v>
                  </c:pt>
                  <c:pt idx="261">
                    <c:v>1815</c:v>
                  </c:pt>
                  <c:pt idx="262">
                    <c:v>1815</c:v>
                  </c:pt>
                  <c:pt idx="263">
                    <c:v>1815</c:v>
                  </c:pt>
                  <c:pt idx="264">
                    <c:v>1816</c:v>
                  </c:pt>
                  <c:pt idx="265">
                    <c:v>1816</c:v>
                  </c:pt>
                  <c:pt idx="266">
                    <c:v>1816</c:v>
                  </c:pt>
                  <c:pt idx="267">
                    <c:v>1816</c:v>
                  </c:pt>
                  <c:pt idx="268">
                    <c:v>1816</c:v>
                  </c:pt>
                  <c:pt idx="269">
                    <c:v>1816</c:v>
                  </c:pt>
                  <c:pt idx="270">
                    <c:v>1816</c:v>
                  </c:pt>
                  <c:pt idx="271">
                    <c:v>1816</c:v>
                  </c:pt>
                  <c:pt idx="272">
                    <c:v>1816</c:v>
                  </c:pt>
                  <c:pt idx="273">
                    <c:v>1816</c:v>
                  </c:pt>
                  <c:pt idx="274">
                    <c:v>1816</c:v>
                  </c:pt>
                  <c:pt idx="275">
                    <c:v>1816</c:v>
                  </c:pt>
                  <c:pt idx="276">
                    <c:v>1817</c:v>
                  </c:pt>
                  <c:pt idx="277">
                    <c:v>1817</c:v>
                  </c:pt>
                  <c:pt idx="278">
                    <c:v>1817</c:v>
                  </c:pt>
                  <c:pt idx="279">
                    <c:v>1817</c:v>
                  </c:pt>
                  <c:pt idx="280">
                    <c:v>1817</c:v>
                  </c:pt>
                  <c:pt idx="281">
                    <c:v>1817</c:v>
                  </c:pt>
                  <c:pt idx="282">
                    <c:v>1817</c:v>
                  </c:pt>
                  <c:pt idx="283">
                    <c:v>1817</c:v>
                  </c:pt>
                  <c:pt idx="284">
                    <c:v>1817</c:v>
                  </c:pt>
                  <c:pt idx="285">
                    <c:v>1817</c:v>
                  </c:pt>
                  <c:pt idx="286">
                    <c:v>1817</c:v>
                  </c:pt>
                  <c:pt idx="287">
                    <c:v>1817</c:v>
                  </c:pt>
                  <c:pt idx="288">
                    <c:v>1818</c:v>
                  </c:pt>
                  <c:pt idx="289">
                    <c:v>1818</c:v>
                  </c:pt>
                  <c:pt idx="290">
                    <c:v>1818</c:v>
                  </c:pt>
                  <c:pt idx="291">
                    <c:v>1818</c:v>
                  </c:pt>
                  <c:pt idx="292">
                    <c:v>1818</c:v>
                  </c:pt>
                  <c:pt idx="293">
                    <c:v>1818</c:v>
                  </c:pt>
                  <c:pt idx="294">
                    <c:v>1818</c:v>
                  </c:pt>
                  <c:pt idx="295">
                    <c:v>1818</c:v>
                  </c:pt>
                  <c:pt idx="296">
                    <c:v>1818</c:v>
                  </c:pt>
                  <c:pt idx="297">
                    <c:v>1818</c:v>
                  </c:pt>
                  <c:pt idx="298">
                    <c:v>1818</c:v>
                  </c:pt>
                  <c:pt idx="299">
                    <c:v>1818</c:v>
                  </c:pt>
                  <c:pt idx="300">
                    <c:v>1819</c:v>
                  </c:pt>
                  <c:pt idx="301">
                    <c:v>1819</c:v>
                  </c:pt>
                  <c:pt idx="302">
                    <c:v>1819</c:v>
                  </c:pt>
                  <c:pt idx="303">
                    <c:v>1819</c:v>
                  </c:pt>
                  <c:pt idx="304">
                    <c:v>1819</c:v>
                  </c:pt>
                  <c:pt idx="305">
                    <c:v>1819</c:v>
                  </c:pt>
                  <c:pt idx="306">
                    <c:v>1819</c:v>
                  </c:pt>
                  <c:pt idx="307">
                    <c:v>1819</c:v>
                  </c:pt>
                  <c:pt idx="308">
                    <c:v>1819</c:v>
                  </c:pt>
                  <c:pt idx="309">
                    <c:v>1819</c:v>
                  </c:pt>
                  <c:pt idx="310">
                    <c:v>1819</c:v>
                  </c:pt>
                  <c:pt idx="311">
                    <c:v>1819</c:v>
                  </c:pt>
                  <c:pt idx="312">
                    <c:v>1820</c:v>
                  </c:pt>
                  <c:pt idx="313">
                    <c:v>1820</c:v>
                  </c:pt>
                  <c:pt idx="314">
                    <c:v>1820</c:v>
                  </c:pt>
                  <c:pt idx="315">
                    <c:v>1820</c:v>
                  </c:pt>
                  <c:pt idx="316">
                    <c:v>1820</c:v>
                  </c:pt>
                  <c:pt idx="317">
                    <c:v>1820</c:v>
                  </c:pt>
                  <c:pt idx="318">
                    <c:v>1820</c:v>
                  </c:pt>
                  <c:pt idx="319">
                    <c:v>1820</c:v>
                  </c:pt>
                  <c:pt idx="320">
                    <c:v>1820</c:v>
                  </c:pt>
                  <c:pt idx="321">
                    <c:v>1820</c:v>
                  </c:pt>
                  <c:pt idx="322">
                    <c:v>1820</c:v>
                  </c:pt>
                  <c:pt idx="323">
                    <c:v>1820</c:v>
                  </c:pt>
                  <c:pt idx="324">
                    <c:v>1821</c:v>
                  </c:pt>
                  <c:pt idx="325">
                    <c:v>1821</c:v>
                  </c:pt>
                  <c:pt idx="326">
                    <c:v>1821</c:v>
                  </c:pt>
                  <c:pt idx="327">
                    <c:v>1821</c:v>
                  </c:pt>
                  <c:pt idx="328">
                    <c:v>1821</c:v>
                  </c:pt>
                  <c:pt idx="329">
                    <c:v>1821</c:v>
                  </c:pt>
                  <c:pt idx="330">
                    <c:v>1821</c:v>
                  </c:pt>
                  <c:pt idx="331">
                    <c:v>1821</c:v>
                  </c:pt>
                  <c:pt idx="332">
                    <c:v>1821</c:v>
                  </c:pt>
                  <c:pt idx="333">
                    <c:v>1821</c:v>
                  </c:pt>
                  <c:pt idx="334">
                    <c:v>1821</c:v>
                  </c:pt>
                  <c:pt idx="335">
                    <c:v>1821</c:v>
                  </c:pt>
                  <c:pt idx="336">
                    <c:v>1822</c:v>
                  </c:pt>
                  <c:pt idx="337">
                    <c:v>1822</c:v>
                  </c:pt>
                  <c:pt idx="338">
                    <c:v>1822</c:v>
                  </c:pt>
                  <c:pt idx="339">
                    <c:v>1822</c:v>
                  </c:pt>
                  <c:pt idx="340">
                    <c:v>1822</c:v>
                  </c:pt>
                  <c:pt idx="341">
                    <c:v>1822</c:v>
                  </c:pt>
                  <c:pt idx="342">
                    <c:v>1822</c:v>
                  </c:pt>
                  <c:pt idx="343">
                    <c:v>1822</c:v>
                  </c:pt>
                  <c:pt idx="344">
                    <c:v>1822</c:v>
                  </c:pt>
                  <c:pt idx="345">
                    <c:v>1822</c:v>
                  </c:pt>
                  <c:pt idx="346">
                    <c:v>1822</c:v>
                  </c:pt>
                  <c:pt idx="347">
                    <c:v>1822</c:v>
                  </c:pt>
                  <c:pt idx="348">
                    <c:v>1823</c:v>
                  </c:pt>
                  <c:pt idx="349">
                    <c:v>1823</c:v>
                  </c:pt>
                  <c:pt idx="350">
                    <c:v>1823</c:v>
                  </c:pt>
                  <c:pt idx="351">
                    <c:v>1823</c:v>
                  </c:pt>
                  <c:pt idx="352">
                    <c:v>1823</c:v>
                  </c:pt>
                  <c:pt idx="353">
                    <c:v>1823</c:v>
                  </c:pt>
                  <c:pt idx="354">
                    <c:v>1823</c:v>
                  </c:pt>
                  <c:pt idx="355">
                    <c:v>1823</c:v>
                  </c:pt>
                  <c:pt idx="356">
                    <c:v>1823</c:v>
                  </c:pt>
                  <c:pt idx="357">
                    <c:v>1823</c:v>
                  </c:pt>
                  <c:pt idx="358">
                    <c:v>1823</c:v>
                  </c:pt>
                  <c:pt idx="359">
                    <c:v>1823</c:v>
                  </c:pt>
                  <c:pt idx="360">
                    <c:v>1824</c:v>
                  </c:pt>
                  <c:pt idx="361">
                    <c:v>1824</c:v>
                  </c:pt>
                  <c:pt idx="362">
                    <c:v>1824</c:v>
                  </c:pt>
                  <c:pt idx="363">
                    <c:v>1824</c:v>
                  </c:pt>
                  <c:pt idx="364">
                    <c:v>1824</c:v>
                  </c:pt>
                  <c:pt idx="365">
                    <c:v>1824</c:v>
                  </c:pt>
                  <c:pt idx="366">
                    <c:v>1824</c:v>
                  </c:pt>
                  <c:pt idx="367">
                    <c:v>1824</c:v>
                  </c:pt>
                  <c:pt idx="368">
                    <c:v>1824</c:v>
                  </c:pt>
                  <c:pt idx="369">
                    <c:v>1824</c:v>
                  </c:pt>
                  <c:pt idx="370">
                    <c:v>1824</c:v>
                  </c:pt>
                  <c:pt idx="371">
                    <c:v>1824</c:v>
                  </c:pt>
                  <c:pt idx="372">
                    <c:v>1825</c:v>
                  </c:pt>
                  <c:pt idx="373">
                    <c:v>1825</c:v>
                  </c:pt>
                  <c:pt idx="374">
                    <c:v>1825</c:v>
                  </c:pt>
                  <c:pt idx="375">
                    <c:v>1825</c:v>
                  </c:pt>
                  <c:pt idx="376">
                    <c:v>1825</c:v>
                  </c:pt>
                  <c:pt idx="377">
                    <c:v>1825</c:v>
                  </c:pt>
                  <c:pt idx="378">
                    <c:v>1825</c:v>
                  </c:pt>
                  <c:pt idx="379">
                    <c:v>1825</c:v>
                  </c:pt>
                  <c:pt idx="380">
                    <c:v>1825</c:v>
                  </c:pt>
                  <c:pt idx="381">
                    <c:v>1825</c:v>
                  </c:pt>
                  <c:pt idx="382">
                    <c:v>1825</c:v>
                  </c:pt>
                  <c:pt idx="383">
                    <c:v>1825</c:v>
                  </c:pt>
                  <c:pt idx="384">
                    <c:v>1826</c:v>
                  </c:pt>
                  <c:pt idx="385">
                    <c:v>1826</c:v>
                  </c:pt>
                  <c:pt idx="386">
                    <c:v>1826</c:v>
                  </c:pt>
                  <c:pt idx="387">
                    <c:v>1826</c:v>
                  </c:pt>
                  <c:pt idx="388">
                    <c:v>1826</c:v>
                  </c:pt>
                  <c:pt idx="389">
                    <c:v>1826</c:v>
                  </c:pt>
                  <c:pt idx="390">
                    <c:v>1826</c:v>
                  </c:pt>
                  <c:pt idx="391">
                    <c:v>1826</c:v>
                  </c:pt>
                  <c:pt idx="392">
                    <c:v>1826</c:v>
                  </c:pt>
                  <c:pt idx="393">
                    <c:v>1826</c:v>
                  </c:pt>
                  <c:pt idx="394">
                    <c:v>1826</c:v>
                  </c:pt>
                  <c:pt idx="395">
                    <c:v>1826</c:v>
                  </c:pt>
                  <c:pt idx="396">
                    <c:v>1827</c:v>
                  </c:pt>
                  <c:pt idx="397">
                    <c:v>1827</c:v>
                  </c:pt>
                  <c:pt idx="398">
                    <c:v>1827</c:v>
                  </c:pt>
                  <c:pt idx="399">
                    <c:v>1827</c:v>
                  </c:pt>
                  <c:pt idx="400">
                    <c:v>1827</c:v>
                  </c:pt>
                  <c:pt idx="401">
                    <c:v>1827</c:v>
                  </c:pt>
                  <c:pt idx="402">
                    <c:v>1827</c:v>
                  </c:pt>
                  <c:pt idx="403">
                    <c:v>1827</c:v>
                  </c:pt>
                  <c:pt idx="404">
                    <c:v>1827</c:v>
                  </c:pt>
                  <c:pt idx="405">
                    <c:v>1827</c:v>
                  </c:pt>
                  <c:pt idx="406">
                    <c:v>1827</c:v>
                  </c:pt>
                  <c:pt idx="407">
                    <c:v>1827</c:v>
                  </c:pt>
                  <c:pt idx="408">
                    <c:v>1828</c:v>
                  </c:pt>
                  <c:pt idx="409">
                    <c:v>1828</c:v>
                  </c:pt>
                  <c:pt idx="410">
                    <c:v>1828</c:v>
                  </c:pt>
                  <c:pt idx="411">
                    <c:v>1828</c:v>
                  </c:pt>
                  <c:pt idx="412">
                    <c:v>1828</c:v>
                  </c:pt>
                  <c:pt idx="413">
                    <c:v>1828</c:v>
                  </c:pt>
                  <c:pt idx="414">
                    <c:v>1828</c:v>
                  </c:pt>
                  <c:pt idx="415">
                    <c:v>1828</c:v>
                  </c:pt>
                  <c:pt idx="416">
                    <c:v>1828</c:v>
                  </c:pt>
                  <c:pt idx="417">
                    <c:v>1828</c:v>
                  </c:pt>
                  <c:pt idx="418">
                    <c:v>1828</c:v>
                  </c:pt>
                  <c:pt idx="419">
                    <c:v>1828</c:v>
                  </c:pt>
                  <c:pt idx="420">
                    <c:v>1829</c:v>
                  </c:pt>
                  <c:pt idx="421">
                    <c:v>1829</c:v>
                  </c:pt>
                  <c:pt idx="422">
                    <c:v>1829</c:v>
                  </c:pt>
                  <c:pt idx="423">
                    <c:v>1829</c:v>
                  </c:pt>
                  <c:pt idx="424">
                    <c:v>1829</c:v>
                  </c:pt>
                  <c:pt idx="425">
                    <c:v>1829</c:v>
                  </c:pt>
                  <c:pt idx="426">
                    <c:v>1829</c:v>
                  </c:pt>
                  <c:pt idx="427">
                    <c:v>1829</c:v>
                  </c:pt>
                  <c:pt idx="428">
                    <c:v>1829</c:v>
                  </c:pt>
                  <c:pt idx="429">
                    <c:v>1829</c:v>
                  </c:pt>
                  <c:pt idx="430">
                    <c:v>1829</c:v>
                  </c:pt>
                  <c:pt idx="431">
                    <c:v>1829</c:v>
                  </c:pt>
                  <c:pt idx="432">
                    <c:v>1830</c:v>
                  </c:pt>
                  <c:pt idx="433">
                    <c:v>1830</c:v>
                  </c:pt>
                  <c:pt idx="434">
                    <c:v>1830</c:v>
                  </c:pt>
                  <c:pt idx="435">
                    <c:v>1830</c:v>
                  </c:pt>
                  <c:pt idx="436">
                    <c:v>1830</c:v>
                  </c:pt>
                  <c:pt idx="437">
                    <c:v>1830</c:v>
                  </c:pt>
                  <c:pt idx="438">
                    <c:v>1830</c:v>
                  </c:pt>
                  <c:pt idx="439">
                    <c:v>1830</c:v>
                  </c:pt>
                  <c:pt idx="440">
                    <c:v>1830</c:v>
                  </c:pt>
                  <c:pt idx="441">
                    <c:v>1830</c:v>
                  </c:pt>
                  <c:pt idx="442">
                    <c:v>1830</c:v>
                  </c:pt>
                  <c:pt idx="443">
                    <c:v>1830</c:v>
                  </c:pt>
                  <c:pt idx="444">
                    <c:v>1831</c:v>
                  </c:pt>
                  <c:pt idx="445">
                    <c:v>1831</c:v>
                  </c:pt>
                  <c:pt idx="446">
                    <c:v>1831</c:v>
                  </c:pt>
                  <c:pt idx="447">
                    <c:v>1831</c:v>
                  </c:pt>
                  <c:pt idx="448">
                    <c:v>1831</c:v>
                  </c:pt>
                  <c:pt idx="449">
                    <c:v>1831</c:v>
                  </c:pt>
                  <c:pt idx="450">
                    <c:v>1831</c:v>
                  </c:pt>
                  <c:pt idx="451">
                    <c:v>1831</c:v>
                  </c:pt>
                  <c:pt idx="452">
                    <c:v>1831</c:v>
                  </c:pt>
                  <c:pt idx="453">
                    <c:v>1831</c:v>
                  </c:pt>
                  <c:pt idx="454">
                    <c:v>1831</c:v>
                  </c:pt>
                  <c:pt idx="455">
                    <c:v>1831</c:v>
                  </c:pt>
                  <c:pt idx="456">
                    <c:v>1832</c:v>
                  </c:pt>
                  <c:pt idx="457">
                    <c:v>1832</c:v>
                  </c:pt>
                  <c:pt idx="458">
                    <c:v>1832</c:v>
                  </c:pt>
                  <c:pt idx="459">
                    <c:v>1832</c:v>
                  </c:pt>
                  <c:pt idx="460">
                    <c:v>1832</c:v>
                  </c:pt>
                  <c:pt idx="461">
                    <c:v>1832</c:v>
                  </c:pt>
                  <c:pt idx="462">
                    <c:v>1832</c:v>
                  </c:pt>
                  <c:pt idx="463">
                    <c:v>1832</c:v>
                  </c:pt>
                  <c:pt idx="464">
                    <c:v>1832</c:v>
                  </c:pt>
                  <c:pt idx="465">
                    <c:v>1832</c:v>
                  </c:pt>
                  <c:pt idx="466">
                    <c:v>1832</c:v>
                  </c:pt>
                  <c:pt idx="467">
                    <c:v>1832</c:v>
                  </c:pt>
                  <c:pt idx="468">
                    <c:v>1833</c:v>
                  </c:pt>
                  <c:pt idx="469">
                    <c:v>1833</c:v>
                  </c:pt>
                  <c:pt idx="470">
                    <c:v>1833</c:v>
                  </c:pt>
                  <c:pt idx="471">
                    <c:v>1833</c:v>
                  </c:pt>
                  <c:pt idx="472">
                    <c:v>1833</c:v>
                  </c:pt>
                  <c:pt idx="473">
                    <c:v>1833</c:v>
                  </c:pt>
                  <c:pt idx="474">
                    <c:v>1833</c:v>
                  </c:pt>
                  <c:pt idx="475">
                    <c:v>1833</c:v>
                  </c:pt>
                  <c:pt idx="476">
                    <c:v>1833</c:v>
                  </c:pt>
                  <c:pt idx="477">
                    <c:v>1833</c:v>
                  </c:pt>
                  <c:pt idx="478">
                    <c:v>1833</c:v>
                  </c:pt>
                  <c:pt idx="479">
                    <c:v>1833</c:v>
                  </c:pt>
                  <c:pt idx="480">
                    <c:v>1834</c:v>
                  </c:pt>
                  <c:pt idx="481">
                    <c:v>1834</c:v>
                  </c:pt>
                  <c:pt idx="482">
                    <c:v>1834</c:v>
                  </c:pt>
                  <c:pt idx="483">
                    <c:v>1834</c:v>
                  </c:pt>
                  <c:pt idx="484">
                    <c:v>1834</c:v>
                  </c:pt>
                  <c:pt idx="485">
                    <c:v>1834</c:v>
                  </c:pt>
                  <c:pt idx="486">
                    <c:v>1834</c:v>
                  </c:pt>
                  <c:pt idx="487">
                    <c:v>1834</c:v>
                  </c:pt>
                  <c:pt idx="488">
                    <c:v>1834</c:v>
                  </c:pt>
                  <c:pt idx="489">
                    <c:v>1834</c:v>
                  </c:pt>
                  <c:pt idx="490">
                    <c:v>1834</c:v>
                  </c:pt>
                  <c:pt idx="491">
                    <c:v>1834</c:v>
                  </c:pt>
                  <c:pt idx="492">
                    <c:v>1835</c:v>
                  </c:pt>
                  <c:pt idx="493">
                    <c:v>1835</c:v>
                  </c:pt>
                  <c:pt idx="494">
                    <c:v>1835</c:v>
                  </c:pt>
                  <c:pt idx="495">
                    <c:v>1835</c:v>
                  </c:pt>
                  <c:pt idx="496">
                    <c:v>1835</c:v>
                  </c:pt>
                  <c:pt idx="497">
                    <c:v>1835</c:v>
                  </c:pt>
                  <c:pt idx="498">
                    <c:v>1835</c:v>
                  </c:pt>
                  <c:pt idx="499">
                    <c:v>1835</c:v>
                  </c:pt>
                  <c:pt idx="500">
                    <c:v>1835</c:v>
                  </c:pt>
                  <c:pt idx="501">
                    <c:v>1835</c:v>
                  </c:pt>
                  <c:pt idx="502">
                    <c:v>1835</c:v>
                  </c:pt>
                  <c:pt idx="503">
                    <c:v>1835</c:v>
                  </c:pt>
                  <c:pt idx="504">
                    <c:v>1836</c:v>
                  </c:pt>
                  <c:pt idx="505">
                    <c:v>1836</c:v>
                  </c:pt>
                  <c:pt idx="506">
                    <c:v>1836</c:v>
                  </c:pt>
                  <c:pt idx="507">
                    <c:v>1836</c:v>
                  </c:pt>
                  <c:pt idx="508">
                    <c:v>1836</c:v>
                  </c:pt>
                  <c:pt idx="509">
                    <c:v>1836</c:v>
                  </c:pt>
                  <c:pt idx="510">
                    <c:v>1836</c:v>
                  </c:pt>
                  <c:pt idx="511">
                    <c:v>1836</c:v>
                  </c:pt>
                  <c:pt idx="512">
                    <c:v>1836</c:v>
                  </c:pt>
                  <c:pt idx="513">
                    <c:v>1836</c:v>
                  </c:pt>
                  <c:pt idx="514">
                    <c:v>1836</c:v>
                  </c:pt>
                  <c:pt idx="515">
                    <c:v>1836</c:v>
                  </c:pt>
                  <c:pt idx="516">
                    <c:v>1837</c:v>
                  </c:pt>
                  <c:pt idx="517">
                    <c:v>1837</c:v>
                  </c:pt>
                  <c:pt idx="518">
                    <c:v>1837</c:v>
                  </c:pt>
                  <c:pt idx="519">
                    <c:v>1837</c:v>
                  </c:pt>
                  <c:pt idx="520">
                    <c:v>1837</c:v>
                  </c:pt>
                  <c:pt idx="521">
                    <c:v>1837</c:v>
                  </c:pt>
                  <c:pt idx="522">
                    <c:v>1837</c:v>
                  </c:pt>
                  <c:pt idx="523">
                    <c:v>1837</c:v>
                  </c:pt>
                  <c:pt idx="524">
                    <c:v>1837</c:v>
                  </c:pt>
                  <c:pt idx="525">
                    <c:v>1837</c:v>
                  </c:pt>
                  <c:pt idx="526">
                    <c:v>1837</c:v>
                  </c:pt>
                  <c:pt idx="527">
                    <c:v>1837</c:v>
                  </c:pt>
                  <c:pt idx="528">
                    <c:v>1838</c:v>
                  </c:pt>
                  <c:pt idx="529">
                    <c:v>1838</c:v>
                  </c:pt>
                  <c:pt idx="530">
                    <c:v>1838</c:v>
                  </c:pt>
                  <c:pt idx="531">
                    <c:v>1838</c:v>
                  </c:pt>
                  <c:pt idx="532">
                    <c:v>1838</c:v>
                  </c:pt>
                  <c:pt idx="533">
                    <c:v>1838</c:v>
                  </c:pt>
                  <c:pt idx="534">
                    <c:v>1838</c:v>
                  </c:pt>
                  <c:pt idx="535">
                    <c:v>1838</c:v>
                  </c:pt>
                  <c:pt idx="536">
                    <c:v>1838</c:v>
                  </c:pt>
                  <c:pt idx="537">
                    <c:v>1838</c:v>
                  </c:pt>
                  <c:pt idx="538">
                    <c:v>1838</c:v>
                  </c:pt>
                  <c:pt idx="539">
                    <c:v>1838</c:v>
                  </c:pt>
                  <c:pt idx="540">
                    <c:v>1839</c:v>
                  </c:pt>
                  <c:pt idx="541">
                    <c:v>1839</c:v>
                  </c:pt>
                  <c:pt idx="542">
                    <c:v>1839</c:v>
                  </c:pt>
                  <c:pt idx="543">
                    <c:v>1839</c:v>
                  </c:pt>
                  <c:pt idx="544">
                    <c:v>1839</c:v>
                  </c:pt>
                  <c:pt idx="545">
                    <c:v>1839</c:v>
                  </c:pt>
                  <c:pt idx="546">
                    <c:v>1839</c:v>
                  </c:pt>
                  <c:pt idx="547">
                    <c:v>1839</c:v>
                  </c:pt>
                  <c:pt idx="548">
                    <c:v>1839</c:v>
                  </c:pt>
                  <c:pt idx="549">
                    <c:v>1839</c:v>
                  </c:pt>
                  <c:pt idx="550">
                    <c:v>1839</c:v>
                  </c:pt>
                  <c:pt idx="551">
                    <c:v>1839</c:v>
                  </c:pt>
                  <c:pt idx="552">
                    <c:v>1840</c:v>
                  </c:pt>
                  <c:pt idx="553">
                    <c:v>1840</c:v>
                  </c:pt>
                  <c:pt idx="554">
                    <c:v>1840</c:v>
                  </c:pt>
                  <c:pt idx="555">
                    <c:v>1840</c:v>
                  </c:pt>
                  <c:pt idx="556">
                    <c:v>1840</c:v>
                  </c:pt>
                  <c:pt idx="557">
                    <c:v>1840</c:v>
                  </c:pt>
                  <c:pt idx="558">
                    <c:v>1840</c:v>
                  </c:pt>
                  <c:pt idx="559">
                    <c:v>1840</c:v>
                  </c:pt>
                  <c:pt idx="560">
                    <c:v>1840</c:v>
                  </c:pt>
                  <c:pt idx="561">
                    <c:v>1840</c:v>
                  </c:pt>
                  <c:pt idx="562">
                    <c:v>1840</c:v>
                  </c:pt>
                  <c:pt idx="563">
                    <c:v>1840</c:v>
                  </c:pt>
                  <c:pt idx="564">
                    <c:v>1841</c:v>
                  </c:pt>
                  <c:pt idx="565">
                    <c:v>1841</c:v>
                  </c:pt>
                  <c:pt idx="566">
                    <c:v>1841</c:v>
                  </c:pt>
                  <c:pt idx="567">
                    <c:v>1841</c:v>
                  </c:pt>
                  <c:pt idx="568">
                    <c:v>1841</c:v>
                  </c:pt>
                  <c:pt idx="569">
                    <c:v>1841</c:v>
                  </c:pt>
                  <c:pt idx="570">
                    <c:v>1841</c:v>
                  </c:pt>
                  <c:pt idx="571">
                    <c:v>1841</c:v>
                  </c:pt>
                  <c:pt idx="572">
                    <c:v>1841</c:v>
                  </c:pt>
                  <c:pt idx="573">
                    <c:v>1841</c:v>
                  </c:pt>
                  <c:pt idx="574">
                    <c:v>1841</c:v>
                  </c:pt>
                  <c:pt idx="575">
                    <c:v>1841</c:v>
                  </c:pt>
                  <c:pt idx="576">
                    <c:v>1842</c:v>
                  </c:pt>
                  <c:pt idx="577">
                    <c:v>1842</c:v>
                  </c:pt>
                  <c:pt idx="578">
                    <c:v>1842</c:v>
                  </c:pt>
                  <c:pt idx="579">
                    <c:v>1842</c:v>
                  </c:pt>
                  <c:pt idx="580">
                    <c:v>1842</c:v>
                  </c:pt>
                  <c:pt idx="581">
                    <c:v>1842</c:v>
                  </c:pt>
                  <c:pt idx="582">
                    <c:v>1842</c:v>
                  </c:pt>
                  <c:pt idx="583">
                    <c:v>1842</c:v>
                  </c:pt>
                  <c:pt idx="584">
                    <c:v>1842</c:v>
                  </c:pt>
                  <c:pt idx="585">
                    <c:v>1842</c:v>
                  </c:pt>
                  <c:pt idx="586">
                    <c:v>1842</c:v>
                  </c:pt>
                  <c:pt idx="587">
                    <c:v>1842</c:v>
                  </c:pt>
                  <c:pt idx="588">
                    <c:v>1843</c:v>
                  </c:pt>
                  <c:pt idx="589">
                    <c:v>1843</c:v>
                  </c:pt>
                  <c:pt idx="590">
                    <c:v>1843</c:v>
                  </c:pt>
                  <c:pt idx="591">
                    <c:v>1843</c:v>
                  </c:pt>
                  <c:pt idx="592">
                    <c:v>1843</c:v>
                  </c:pt>
                  <c:pt idx="593">
                    <c:v>1843</c:v>
                  </c:pt>
                  <c:pt idx="594">
                    <c:v>1843</c:v>
                  </c:pt>
                  <c:pt idx="595">
                    <c:v>1843</c:v>
                  </c:pt>
                  <c:pt idx="596">
                    <c:v>1843</c:v>
                  </c:pt>
                  <c:pt idx="597">
                    <c:v>1843</c:v>
                  </c:pt>
                  <c:pt idx="598">
                    <c:v>1843</c:v>
                  </c:pt>
                  <c:pt idx="599">
                    <c:v>1843</c:v>
                  </c:pt>
                  <c:pt idx="600">
                    <c:v>1844</c:v>
                  </c:pt>
                  <c:pt idx="601">
                    <c:v>1844</c:v>
                  </c:pt>
                  <c:pt idx="602">
                    <c:v>1844</c:v>
                  </c:pt>
                  <c:pt idx="603">
                    <c:v>1844</c:v>
                  </c:pt>
                  <c:pt idx="604">
                    <c:v>1844</c:v>
                  </c:pt>
                  <c:pt idx="605">
                    <c:v>1844</c:v>
                  </c:pt>
                  <c:pt idx="606">
                    <c:v>1844</c:v>
                  </c:pt>
                  <c:pt idx="607">
                    <c:v>1844</c:v>
                  </c:pt>
                  <c:pt idx="608">
                    <c:v>1844</c:v>
                  </c:pt>
                  <c:pt idx="609">
                    <c:v>1844</c:v>
                  </c:pt>
                  <c:pt idx="610">
                    <c:v>1844</c:v>
                  </c:pt>
                  <c:pt idx="611">
                    <c:v>1844</c:v>
                  </c:pt>
                  <c:pt idx="612">
                    <c:v>1845</c:v>
                  </c:pt>
                  <c:pt idx="613">
                    <c:v>1845</c:v>
                  </c:pt>
                  <c:pt idx="614">
                    <c:v>1845</c:v>
                  </c:pt>
                  <c:pt idx="615">
                    <c:v>1845</c:v>
                  </c:pt>
                  <c:pt idx="616">
                    <c:v>1845</c:v>
                  </c:pt>
                  <c:pt idx="617">
                    <c:v>1845</c:v>
                  </c:pt>
                  <c:pt idx="618">
                    <c:v>1845</c:v>
                  </c:pt>
                  <c:pt idx="619">
                    <c:v>1845</c:v>
                  </c:pt>
                  <c:pt idx="620">
                    <c:v>1845</c:v>
                  </c:pt>
                  <c:pt idx="621">
                    <c:v>1845</c:v>
                  </c:pt>
                  <c:pt idx="622">
                    <c:v>1845</c:v>
                  </c:pt>
                  <c:pt idx="623">
                    <c:v>1845</c:v>
                  </c:pt>
                  <c:pt idx="624">
                    <c:v>1846</c:v>
                  </c:pt>
                  <c:pt idx="625">
                    <c:v>1846</c:v>
                  </c:pt>
                  <c:pt idx="626">
                    <c:v>1846</c:v>
                  </c:pt>
                  <c:pt idx="627">
                    <c:v>1846</c:v>
                  </c:pt>
                  <c:pt idx="628">
                    <c:v>1846</c:v>
                  </c:pt>
                  <c:pt idx="629">
                    <c:v>1846</c:v>
                  </c:pt>
                  <c:pt idx="630">
                    <c:v>1846</c:v>
                  </c:pt>
                  <c:pt idx="631">
                    <c:v>1846</c:v>
                  </c:pt>
                  <c:pt idx="632">
                    <c:v>1846</c:v>
                  </c:pt>
                  <c:pt idx="633">
                    <c:v>1846</c:v>
                  </c:pt>
                  <c:pt idx="634">
                    <c:v>1846</c:v>
                  </c:pt>
                  <c:pt idx="635">
                    <c:v>1846</c:v>
                  </c:pt>
                  <c:pt idx="636">
                    <c:v>1847</c:v>
                  </c:pt>
                  <c:pt idx="637">
                    <c:v>1847</c:v>
                  </c:pt>
                  <c:pt idx="638">
                    <c:v>1847</c:v>
                  </c:pt>
                  <c:pt idx="639">
                    <c:v>1847</c:v>
                  </c:pt>
                  <c:pt idx="640">
                    <c:v>1847</c:v>
                  </c:pt>
                  <c:pt idx="641">
                    <c:v>1847</c:v>
                  </c:pt>
                  <c:pt idx="642">
                    <c:v>1847</c:v>
                  </c:pt>
                  <c:pt idx="643">
                    <c:v>1847</c:v>
                  </c:pt>
                  <c:pt idx="644">
                    <c:v>1847</c:v>
                  </c:pt>
                  <c:pt idx="645">
                    <c:v>1847</c:v>
                  </c:pt>
                  <c:pt idx="646">
                    <c:v>1847</c:v>
                  </c:pt>
                  <c:pt idx="647">
                    <c:v>1847</c:v>
                  </c:pt>
                  <c:pt idx="648">
                    <c:v>1848</c:v>
                  </c:pt>
                  <c:pt idx="649">
                    <c:v>1848</c:v>
                  </c:pt>
                  <c:pt idx="650">
                    <c:v>1848</c:v>
                  </c:pt>
                  <c:pt idx="651">
                    <c:v>1848</c:v>
                  </c:pt>
                  <c:pt idx="652">
                    <c:v>1848</c:v>
                  </c:pt>
                  <c:pt idx="653">
                    <c:v>1848</c:v>
                  </c:pt>
                  <c:pt idx="654">
                    <c:v>1848</c:v>
                  </c:pt>
                  <c:pt idx="655">
                    <c:v>1848</c:v>
                  </c:pt>
                  <c:pt idx="656">
                    <c:v>1848</c:v>
                  </c:pt>
                  <c:pt idx="657">
                    <c:v>1848</c:v>
                  </c:pt>
                  <c:pt idx="658">
                    <c:v>1848</c:v>
                  </c:pt>
                  <c:pt idx="659">
                    <c:v>1848</c:v>
                  </c:pt>
                  <c:pt idx="660">
                    <c:v>1849</c:v>
                  </c:pt>
                  <c:pt idx="661">
                    <c:v>1849</c:v>
                  </c:pt>
                  <c:pt idx="662">
                    <c:v>1849</c:v>
                  </c:pt>
                  <c:pt idx="663">
                    <c:v>1849</c:v>
                  </c:pt>
                  <c:pt idx="664">
                    <c:v>1849</c:v>
                  </c:pt>
                  <c:pt idx="665">
                    <c:v>1849</c:v>
                  </c:pt>
                  <c:pt idx="666">
                    <c:v>1849</c:v>
                  </c:pt>
                  <c:pt idx="667">
                    <c:v>1849</c:v>
                  </c:pt>
                  <c:pt idx="668">
                    <c:v>1849</c:v>
                  </c:pt>
                  <c:pt idx="669">
                    <c:v>1849</c:v>
                  </c:pt>
                  <c:pt idx="670">
                    <c:v>1849</c:v>
                  </c:pt>
                  <c:pt idx="671">
                    <c:v>1849</c:v>
                  </c:pt>
                  <c:pt idx="672">
                    <c:v>1850</c:v>
                  </c:pt>
                  <c:pt idx="673">
                    <c:v>1850</c:v>
                  </c:pt>
                  <c:pt idx="674">
                    <c:v>1850</c:v>
                  </c:pt>
                  <c:pt idx="675">
                    <c:v>1850</c:v>
                  </c:pt>
                  <c:pt idx="676">
                    <c:v>1850</c:v>
                  </c:pt>
                  <c:pt idx="677">
                    <c:v>1850</c:v>
                  </c:pt>
                  <c:pt idx="678">
                    <c:v>1850</c:v>
                  </c:pt>
                  <c:pt idx="679">
                    <c:v>1850</c:v>
                  </c:pt>
                  <c:pt idx="680">
                    <c:v>1850</c:v>
                  </c:pt>
                  <c:pt idx="681">
                    <c:v>1850</c:v>
                  </c:pt>
                  <c:pt idx="682">
                    <c:v>1850</c:v>
                  </c:pt>
                  <c:pt idx="683">
                    <c:v>1850</c:v>
                  </c:pt>
                  <c:pt idx="684">
                    <c:v>1851</c:v>
                  </c:pt>
                  <c:pt idx="685">
                    <c:v>1851</c:v>
                  </c:pt>
                  <c:pt idx="686">
                    <c:v>1851</c:v>
                  </c:pt>
                  <c:pt idx="687">
                    <c:v>1851</c:v>
                  </c:pt>
                  <c:pt idx="688">
                    <c:v>1851</c:v>
                  </c:pt>
                  <c:pt idx="689">
                    <c:v>1851</c:v>
                  </c:pt>
                  <c:pt idx="690">
                    <c:v>1851</c:v>
                  </c:pt>
                  <c:pt idx="691">
                    <c:v>1851</c:v>
                  </c:pt>
                  <c:pt idx="692">
                    <c:v>1851</c:v>
                  </c:pt>
                  <c:pt idx="693">
                    <c:v>1851</c:v>
                  </c:pt>
                  <c:pt idx="694">
                    <c:v>1851</c:v>
                  </c:pt>
                  <c:pt idx="695">
                    <c:v>1851</c:v>
                  </c:pt>
                  <c:pt idx="696">
                    <c:v>1852</c:v>
                  </c:pt>
                  <c:pt idx="697">
                    <c:v>1852</c:v>
                  </c:pt>
                  <c:pt idx="698">
                    <c:v>1852</c:v>
                  </c:pt>
                  <c:pt idx="699">
                    <c:v>1852</c:v>
                  </c:pt>
                  <c:pt idx="700">
                    <c:v>1852</c:v>
                  </c:pt>
                  <c:pt idx="701">
                    <c:v>1852</c:v>
                  </c:pt>
                  <c:pt idx="702">
                    <c:v>1852</c:v>
                  </c:pt>
                  <c:pt idx="703">
                    <c:v>1852</c:v>
                  </c:pt>
                  <c:pt idx="704">
                    <c:v>1852</c:v>
                  </c:pt>
                  <c:pt idx="705">
                    <c:v>1852</c:v>
                  </c:pt>
                  <c:pt idx="706">
                    <c:v>1852</c:v>
                  </c:pt>
                  <c:pt idx="707">
                    <c:v>1852</c:v>
                  </c:pt>
                  <c:pt idx="708">
                    <c:v>1853</c:v>
                  </c:pt>
                  <c:pt idx="709">
                    <c:v>1853</c:v>
                  </c:pt>
                  <c:pt idx="710">
                    <c:v>1853</c:v>
                  </c:pt>
                  <c:pt idx="711">
                    <c:v>1853</c:v>
                  </c:pt>
                  <c:pt idx="712">
                    <c:v>1853</c:v>
                  </c:pt>
                  <c:pt idx="713">
                    <c:v>1853</c:v>
                  </c:pt>
                  <c:pt idx="714">
                    <c:v>1853</c:v>
                  </c:pt>
                  <c:pt idx="715">
                    <c:v>1853</c:v>
                  </c:pt>
                  <c:pt idx="716">
                    <c:v>1853</c:v>
                  </c:pt>
                  <c:pt idx="717">
                    <c:v>1853</c:v>
                  </c:pt>
                  <c:pt idx="718">
                    <c:v>1853</c:v>
                  </c:pt>
                  <c:pt idx="719">
                    <c:v>1853</c:v>
                  </c:pt>
                  <c:pt idx="720">
                    <c:v>1854</c:v>
                  </c:pt>
                  <c:pt idx="721">
                    <c:v>1854</c:v>
                  </c:pt>
                  <c:pt idx="722">
                    <c:v>1854</c:v>
                  </c:pt>
                  <c:pt idx="723">
                    <c:v>1854</c:v>
                  </c:pt>
                  <c:pt idx="724">
                    <c:v>1854</c:v>
                  </c:pt>
                  <c:pt idx="725">
                    <c:v>1854</c:v>
                  </c:pt>
                  <c:pt idx="726">
                    <c:v>1854</c:v>
                  </c:pt>
                  <c:pt idx="727">
                    <c:v>1854</c:v>
                  </c:pt>
                  <c:pt idx="728">
                    <c:v>1854</c:v>
                  </c:pt>
                  <c:pt idx="729">
                    <c:v>1854</c:v>
                  </c:pt>
                  <c:pt idx="730">
                    <c:v>1854</c:v>
                  </c:pt>
                  <c:pt idx="731">
                    <c:v>1854</c:v>
                  </c:pt>
                  <c:pt idx="732">
                    <c:v>1855</c:v>
                  </c:pt>
                  <c:pt idx="733">
                    <c:v>1855</c:v>
                  </c:pt>
                  <c:pt idx="734">
                    <c:v>1855</c:v>
                  </c:pt>
                  <c:pt idx="735">
                    <c:v>1855</c:v>
                  </c:pt>
                  <c:pt idx="736">
                    <c:v>1855</c:v>
                  </c:pt>
                  <c:pt idx="737">
                    <c:v>1855</c:v>
                  </c:pt>
                  <c:pt idx="738">
                    <c:v>1855</c:v>
                  </c:pt>
                  <c:pt idx="739">
                    <c:v>1855</c:v>
                  </c:pt>
                  <c:pt idx="740">
                    <c:v>1855</c:v>
                  </c:pt>
                  <c:pt idx="741">
                    <c:v>1855</c:v>
                  </c:pt>
                  <c:pt idx="742">
                    <c:v>1855</c:v>
                  </c:pt>
                  <c:pt idx="743">
                    <c:v>1855</c:v>
                  </c:pt>
                  <c:pt idx="744">
                    <c:v>1856</c:v>
                  </c:pt>
                  <c:pt idx="745">
                    <c:v>1856</c:v>
                  </c:pt>
                  <c:pt idx="746">
                    <c:v>1856</c:v>
                  </c:pt>
                  <c:pt idx="747">
                    <c:v>1856</c:v>
                  </c:pt>
                  <c:pt idx="748">
                    <c:v>1856</c:v>
                  </c:pt>
                  <c:pt idx="749">
                    <c:v>1856</c:v>
                  </c:pt>
                  <c:pt idx="750">
                    <c:v>1856</c:v>
                  </c:pt>
                  <c:pt idx="751">
                    <c:v>1856</c:v>
                  </c:pt>
                  <c:pt idx="752">
                    <c:v>1856</c:v>
                  </c:pt>
                  <c:pt idx="753">
                    <c:v>1856</c:v>
                  </c:pt>
                  <c:pt idx="754">
                    <c:v>1856</c:v>
                  </c:pt>
                  <c:pt idx="755">
                    <c:v>1856</c:v>
                  </c:pt>
                  <c:pt idx="756">
                    <c:v>1857</c:v>
                  </c:pt>
                  <c:pt idx="757">
                    <c:v>1857</c:v>
                  </c:pt>
                  <c:pt idx="758">
                    <c:v>1857</c:v>
                  </c:pt>
                  <c:pt idx="759">
                    <c:v>1857</c:v>
                  </c:pt>
                  <c:pt idx="760">
                    <c:v>1857</c:v>
                  </c:pt>
                  <c:pt idx="761">
                    <c:v>1857</c:v>
                  </c:pt>
                  <c:pt idx="762">
                    <c:v>1857</c:v>
                  </c:pt>
                  <c:pt idx="763">
                    <c:v>1857</c:v>
                  </c:pt>
                  <c:pt idx="764">
                    <c:v>1857</c:v>
                  </c:pt>
                  <c:pt idx="765">
                    <c:v>1857</c:v>
                  </c:pt>
                  <c:pt idx="766">
                    <c:v>1857</c:v>
                  </c:pt>
                  <c:pt idx="767">
                    <c:v>1857</c:v>
                  </c:pt>
                  <c:pt idx="768">
                    <c:v>1858</c:v>
                  </c:pt>
                  <c:pt idx="769">
                    <c:v>1858</c:v>
                  </c:pt>
                  <c:pt idx="770">
                    <c:v>1858</c:v>
                  </c:pt>
                  <c:pt idx="771">
                    <c:v>1858</c:v>
                  </c:pt>
                  <c:pt idx="772">
                    <c:v>1858</c:v>
                  </c:pt>
                  <c:pt idx="773">
                    <c:v>1858</c:v>
                  </c:pt>
                  <c:pt idx="774">
                    <c:v>1858</c:v>
                  </c:pt>
                  <c:pt idx="775">
                    <c:v>1858</c:v>
                  </c:pt>
                  <c:pt idx="776">
                    <c:v>1858</c:v>
                  </c:pt>
                  <c:pt idx="777">
                    <c:v>1858</c:v>
                  </c:pt>
                  <c:pt idx="778">
                    <c:v>1858</c:v>
                  </c:pt>
                  <c:pt idx="779">
                    <c:v>1858</c:v>
                  </c:pt>
                  <c:pt idx="780">
                    <c:v>1859</c:v>
                  </c:pt>
                  <c:pt idx="781">
                    <c:v>1859</c:v>
                  </c:pt>
                  <c:pt idx="782">
                    <c:v>1859</c:v>
                  </c:pt>
                  <c:pt idx="783">
                    <c:v>1859</c:v>
                  </c:pt>
                  <c:pt idx="784">
                    <c:v>1859</c:v>
                  </c:pt>
                  <c:pt idx="785">
                    <c:v>1859</c:v>
                  </c:pt>
                  <c:pt idx="786">
                    <c:v>1859</c:v>
                  </c:pt>
                  <c:pt idx="787">
                    <c:v>1859</c:v>
                  </c:pt>
                  <c:pt idx="788">
                    <c:v>1859</c:v>
                  </c:pt>
                  <c:pt idx="789">
                    <c:v>1859</c:v>
                  </c:pt>
                  <c:pt idx="790">
                    <c:v>1859</c:v>
                  </c:pt>
                  <c:pt idx="791">
                    <c:v>1859</c:v>
                  </c:pt>
                  <c:pt idx="792">
                    <c:v>1860</c:v>
                  </c:pt>
                  <c:pt idx="793">
                    <c:v>1860</c:v>
                  </c:pt>
                  <c:pt idx="794">
                    <c:v>1860</c:v>
                  </c:pt>
                  <c:pt idx="795">
                    <c:v>1860</c:v>
                  </c:pt>
                  <c:pt idx="796">
                    <c:v>1860</c:v>
                  </c:pt>
                  <c:pt idx="797">
                    <c:v>1860</c:v>
                  </c:pt>
                  <c:pt idx="798">
                    <c:v>1860</c:v>
                  </c:pt>
                  <c:pt idx="799">
                    <c:v>1860</c:v>
                  </c:pt>
                  <c:pt idx="800">
                    <c:v>1860</c:v>
                  </c:pt>
                  <c:pt idx="801">
                    <c:v>1860</c:v>
                  </c:pt>
                  <c:pt idx="802">
                    <c:v>1860</c:v>
                  </c:pt>
                  <c:pt idx="803">
                    <c:v>1860</c:v>
                  </c:pt>
                  <c:pt idx="804">
                    <c:v>1861</c:v>
                  </c:pt>
                  <c:pt idx="805">
                    <c:v>1861</c:v>
                  </c:pt>
                  <c:pt idx="806">
                    <c:v>1861</c:v>
                  </c:pt>
                  <c:pt idx="807">
                    <c:v>1861</c:v>
                  </c:pt>
                  <c:pt idx="808">
                    <c:v>1861</c:v>
                  </c:pt>
                  <c:pt idx="809">
                    <c:v>1861</c:v>
                  </c:pt>
                  <c:pt idx="810">
                    <c:v>1861</c:v>
                  </c:pt>
                  <c:pt idx="811">
                    <c:v>1861</c:v>
                  </c:pt>
                  <c:pt idx="812">
                    <c:v>1861</c:v>
                  </c:pt>
                  <c:pt idx="813">
                    <c:v>1861</c:v>
                  </c:pt>
                  <c:pt idx="814">
                    <c:v>1861</c:v>
                  </c:pt>
                  <c:pt idx="815">
                    <c:v>1861</c:v>
                  </c:pt>
                  <c:pt idx="816">
                    <c:v>1862</c:v>
                  </c:pt>
                  <c:pt idx="817">
                    <c:v>1862</c:v>
                  </c:pt>
                  <c:pt idx="818">
                    <c:v>1862</c:v>
                  </c:pt>
                  <c:pt idx="819">
                    <c:v>1862</c:v>
                  </c:pt>
                  <c:pt idx="820">
                    <c:v>1862</c:v>
                  </c:pt>
                  <c:pt idx="821">
                    <c:v>1862</c:v>
                  </c:pt>
                  <c:pt idx="822">
                    <c:v>1862</c:v>
                  </c:pt>
                  <c:pt idx="823">
                    <c:v>1862</c:v>
                  </c:pt>
                  <c:pt idx="824">
                    <c:v>1862</c:v>
                  </c:pt>
                  <c:pt idx="825">
                    <c:v>1862</c:v>
                  </c:pt>
                  <c:pt idx="826">
                    <c:v>1862</c:v>
                  </c:pt>
                  <c:pt idx="827">
                    <c:v>1862</c:v>
                  </c:pt>
                  <c:pt idx="828">
                    <c:v>1863</c:v>
                  </c:pt>
                  <c:pt idx="829">
                    <c:v>1863</c:v>
                  </c:pt>
                  <c:pt idx="830">
                    <c:v>1863</c:v>
                  </c:pt>
                  <c:pt idx="831">
                    <c:v>1863</c:v>
                  </c:pt>
                  <c:pt idx="832">
                    <c:v>1863</c:v>
                  </c:pt>
                  <c:pt idx="833">
                    <c:v>1863</c:v>
                  </c:pt>
                  <c:pt idx="834">
                    <c:v>1863</c:v>
                  </c:pt>
                  <c:pt idx="835">
                    <c:v>1863</c:v>
                  </c:pt>
                  <c:pt idx="836">
                    <c:v>1863</c:v>
                  </c:pt>
                  <c:pt idx="837">
                    <c:v>1863</c:v>
                  </c:pt>
                  <c:pt idx="838">
                    <c:v>1863</c:v>
                  </c:pt>
                  <c:pt idx="839">
                    <c:v>1863</c:v>
                  </c:pt>
                  <c:pt idx="840">
                    <c:v>1864</c:v>
                  </c:pt>
                  <c:pt idx="841">
                    <c:v>1864</c:v>
                  </c:pt>
                  <c:pt idx="842">
                    <c:v>1864</c:v>
                  </c:pt>
                  <c:pt idx="843">
                    <c:v>1864</c:v>
                  </c:pt>
                  <c:pt idx="844">
                    <c:v>1864</c:v>
                  </c:pt>
                  <c:pt idx="845">
                    <c:v>1864</c:v>
                  </c:pt>
                  <c:pt idx="846">
                    <c:v>1864</c:v>
                  </c:pt>
                  <c:pt idx="847">
                    <c:v>1864</c:v>
                  </c:pt>
                  <c:pt idx="848">
                    <c:v>1864</c:v>
                  </c:pt>
                  <c:pt idx="849">
                    <c:v>1864</c:v>
                  </c:pt>
                  <c:pt idx="850">
                    <c:v>1864</c:v>
                  </c:pt>
                  <c:pt idx="851">
                    <c:v>1864</c:v>
                  </c:pt>
                  <c:pt idx="852">
                    <c:v>1865</c:v>
                  </c:pt>
                  <c:pt idx="853">
                    <c:v>1865</c:v>
                  </c:pt>
                  <c:pt idx="854">
                    <c:v>1865</c:v>
                  </c:pt>
                  <c:pt idx="855">
                    <c:v>1865</c:v>
                  </c:pt>
                  <c:pt idx="856">
                    <c:v>1865</c:v>
                  </c:pt>
                  <c:pt idx="857">
                    <c:v>1865</c:v>
                  </c:pt>
                  <c:pt idx="858">
                    <c:v>1865</c:v>
                  </c:pt>
                  <c:pt idx="859">
                    <c:v>1865</c:v>
                  </c:pt>
                  <c:pt idx="860">
                    <c:v>1865</c:v>
                  </c:pt>
                  <c:pt idx="861">
                    <c:v>1865</c:v>
                  </c:pt>
                  <c:pt idx="862">
                    <c:v>1865</c:v>
                  </c:pt>
                  <c:pt idx="863">
                    <c:v>1865</c:v>
                  </c:pt>
                  <c:pt idx="864">
                    <c:v>1866</c:v>
                  </c:pt>
                  <c:pt idx="865">
                    <c:v>1866</c:v>
                  </c:pt>
                  <c:pt idx="866">
                    <c:v>1866</c:v>
                  </c:pt>
                  <c:pt idx="867">
                    <c:v>1866</c:v>
                  </c:pt>
                  <c:pt idx="868">
                    <c:v>1866</c:v>
                  </c:pt>
                  <c:pt idx="869">
                    <c:v>1866</c:v>
                  </c:pt>
                  <c:pt idx="870">
                    <c:v>1866</c:v>
                  </c:pt>
                  <c:pt idx="871">
                    <c:v>1866</c:v>
                  </c:pt>
                  <c:pt idx="872">
                    <c:v>1866</c:v>
                  </c:pt>
                  <c:pt idx="873">
                    <c:v>1866</c:v>
                  </c:pt>
                  <c:pt idx="874">
                    <c:v>1866</c:v>
                  </c:pt>
                  <c:pt idx="875">
                    <c:v>1866</c:v>
                  </c:pt>
                  <c:pt idx="876">
                    <c:v>1867</c:v>
                  </c:pt>
                  <c:pt idx="877">
                    <c:v>1867</c:v>
                  </c:pt>
                  <c:pt idx="878">
                    <c:v>1867</c:v>
                  </c:pt>
                  <c:pt idx="879">
                    <c:v>1867</c:v>
                  </c:pt>
                  <c:pt idx="880">
                    <c:v>1867</c:v>
                  </c:pt>
                  <c:pt idx="881">
                    <c:v>1867</c:v>
                  </c:pt>
                  <c:pt idx="882">
                    <c:v>1867</c:v>
                  </c:pt>
                  <c:pt idx="883">
                    <c:v>1867</c:v>
                  </c:pt>
                  <c:pt idx="884">
                    <c:v>1867</c:v>
                  </c:pt>
                  <c:pt idx="885">
                    <c:v>1867</c:v>
                  </c:pt>
                  <c:pt idx="886">
                    <c:v>1867</c:v>
                  </c:pt>
                  <c:pt idx="887">
                    <c:v>1867</c:v>
                  </c:pt>
                  <c:pt idx="888">
                    <c:v>1868</c:v>
                  </c:pt>
                  <c:pt idx="889">
                    <c:v>1868</c:v>
                  </c:pt>
                  <c:pt idx="890">
                    <c:v>1868</c:v>
                  </c:pt>
                  <c:pt idx="891">
                    <c:v>1868</c:v>
                  </c:pt>
                  <c:pt idx="892">
                    <c:v>1868</c:v>
                  </c:pt>
                  <c:pt idx="893">
                    <c:v>1868</c:v>
                  </c:pt>
                  <c:pt idx="894">
                    <c:v>1868</c:v>
                  </c:pt>
                  <c:pt idx="895">
                    <c:v>1868</c:v>
                  </c:pt>
                  <c:pt idx="896">
                    <c:v>1868</c:v>
                  </c:pt>
                  <c:pt idx="897">
                    <c:v>1868</c:v>
                  </c:pt>
                  <c:pt idx="898">
                    <c:v>1868</c:v>
                  </c:pt>
                  <c:pt idx="899">
                    <c:v>1868</c:v>
                  </c:pt>
                  <c:pt idx="900">
                    <c:v>1869</c:v>
                  </c:pt>
                  <c:pt idx="901">
                    <c:v>1869</c:v>
                  </c:pt>
                  <c:pt idx="902">
                    <c:v>1869</c:v>
                  </c:pt>
                  <c:pt idx="903">
                    <c:v>1869</c:v>
                  </c:pt>
                  <c:pt idx="904">
                    <c:v>1869</c:v>
                  </c:pt>
                  <c:pt idx="905">
                    <c:v>1869</c:v>
                  </c:pt>
                  <c:pt idx="906">
                    <c:v>1869</c:v>
                  </c:pt>
                  <c:pt idx="907">
                    <c:v>1869</c:v>
                  </c:pt>
                  <c:pt idx="908">
                    <c:v>1869</c:v>
                  </c:pt>
                  <c:pt idx="909">
                    <c:v>1869</c:v>
                  </c:pt>
                  <c:pt idx="910">
                    <c:v>1869</c:v>
                  </c:pt>
                  <c:pt idx="911">
                    <c:v>1869</c:v>
                  </c:pt>
                  <c:pt idx="912">
                    <c:v>1870</c:v>
                  </c:pt>
                  <c:pt idx="913">
                    <c:v>1870</c:v>
                  </c:pt>
                  <c:pt idx="914">
                    <c:v>1870</c:v>
                  </c:pt>
                  <c:pt idx="915">
                    <c:v>1870</c:v>
                  </c:pt>
                  <c:pt idx="916">
                    <c:v>1870</c:v>
                  </c:pt>
                  <c:pt idx="917">
                    <c:v>1870</c:v>
                  </c:pt>
                  <c:pt idx="918">
                    <c:v>1870</c:v>
                  </c:pt>
                  <c:pt idx="919">
                    <c:v>1870</c:v>
                  </c:pt>
                  <c:pt idx="920">
                    <c:v>1870</c:v>
                  </c:pt>
                  <c:pt idx="921">
                    <c:v>1870</c:v>
                  </c:pt>
                  <c:pt idx="922">
                    <c:v>1870</c:v>
                  </c:pt>
                  <c:pt idx="923">
                    <c:v>1870</c:v>
                  </c:pt>
                  <c:pt idx="924">
                    <c:v>1871</c:v>
                  </c:pt>
                  <c:pt idx="925">
                    <c:v>1871</c:v>
                  </c:pt>
                  <c:pt idx="926">
                    <c:v>1871</c:v>
                  </c:pt>
                  <c:pt idx="927">
                    <c:v>1871</c:v>
                  </c:pt>
                  <c:pt idx="928">
                    <c:v>1871</c:v>
                  </c:pt>
                  <c:pt idx="929">
                    <c:v>1871</c:v>
                  </c:pt>
                  <c:pt idx="930">
                    <c:v>1871</c:v>
                  </c:pt>
                  <c:pt idx="931">
                    <c:v>1871</c:v>
                  </c:pt>
                  <c:pt idx="932">
                    <c:v>1871</c:v>
                  </c:pt>
                  <c:pt idx="933">
                    <c:v>1871</c:v>
                  </c:pt>
                  <c:pt idx="934">
                    <c:v>1871</c:v>
                  </c:pt>
                  <c:pt idx="935">
                    <c:v>1871</c:v>
                  </c:pt>
                  <c:pt idx="936">
                    <c:v>1872</c:v>
                  </c:pt>
                  <c:pt idx="937">
                    <c:v>1872</c:v>
                  </c:pt>
                  <c:pt idx="938">
                    <c:v>1872</c:v>
                  </c:pt>
                  <c:pt idx="939">
                    <c:v>1872</c:v>
                  </c:pt>
                  <c:pt idx="940">
                    <c:v>1872</c:v>
                  </c:pt>
                  <c:pt idx="941">
                    <c:v>1872</c:v>
                  </c:pt>
                  <c:pt idx="942">
                    <c:v>1872</c:v>
                  </c:pt>
                  <c:pt idx="943">
                    <c:v>1872</c:v>
                  </c:pt>
                  <c:pt idx="944">
                    <c:v>1872</c:v>
                  </c:pt>
                  <c:pt idx="945">
                    <c:v>1872</c:v>
                  </c:pt>
                  <c:pt idx="946">
                    <c:v>1872</c:v>
                  </c:pt>
                  <c:pt idx="947">
                    <c:v>1872</c:v>
                  </c:pt>
                  <c:pt idx="948">
                    <c:v>1873</c:v>
                  </c:pt>
                  <c:pt idx="949">
                    <c:v>1873</c:v>
                  </c:pt>
                  <c:pt idx="950">
                    <c:v>1873</c:v>
                  </c:pt>
                  <c:pt idx="951">
                    <c:v>1873</c:v>
                  </c:pt>
                  <c:pt idx="952">
                    <c:v>1873</c:v>
                  </c:pt>
                  <c:pt idx="953">
                    <c:v>1873</c:v>
                  </c:pt>
                  <c:pt idx="954">
                    <c:v>1873</c:v>
                  </c:pt>
                  <c:pt idx="955">
                    <c:v>1873</c:v>
                  </c:pt>
                  <c:pt idx="956">
                    <c:v>1873</c:v>
                  </c:pt>
                  <c:pt idx="957">
                    <c:v>1873</c:v>
                  </c:pt>
                  <c:pt idx="958">
                    <c:v>1873</c:v>
                  </c:pt>
                  <c:pt idx="959">
                    <c:v>1873</c:v>
                  </c:pt>
                  <c:pt idx="960">
                    <c:v>1874</c:v>
                  </c:pt>
                  <c:pt idx="961">
                    <c:v>1874</c:v>
                  </c:pt>
                  <c:pt idx="962">
                    <c:v>1874</c:v>
                  </c:pt>
                  <c:pt idx="963">
                    <c:v>1874</c:v>
                  </c:pt>
                  <c:pt idx="964">
                    <c:v>1874</c:v>
                  </c:pt>
                  <c:pt idx="965">
                    <c:v>1874</c:v>
                  </c:pt>
                  <c:pt idx="966">
                    <c:v>1874</c:v>
                  </c:pt>
                  <c:pt idx="967">
                    <c:v>1874</c:v>
                  </c:pt>
                  <c:pt idx="968">
                    <c:v>1874</c:v>
                  </c:pt>
                  <c:pt idx="969">
                    <c:v>1874</c:v>
                  </c:pt>
                  <c:pt idx="970">
                    <c:v>1874</c:v>
                  </c:pt>
                  <c:pt idx="971">
                    <c:v>1874</c:v>
                  </c:pt>
                  <c:pt idx="972">
                    <c:v>1875</c:v>
                  </c:pt>
                  <c:pt idx="973">
                    <c:v>1875</c:v>
                  </c:pt>
                  <c:pt idx="974">
                    <c:v>1875</c:v>
                  </c:pt>
                  <c:pt idx="975">
                    <c:v>1875</c:v>
                  </c:pt>
                  <c:pt idx="976">
                    <c:v>1875</c:v>
                  </c:pt>
                  <c:pt idx="977">
                    <c:v>1875</c:v>
                  </c:pt>
                  <c:pt idx="978">
                    <c:v>1875</c:v>
                  </c:pt>
                  <c:pt idx="979">
                    <c:v>1875</c:v>
                  </c:pt>
                  <c:pt idx="980">
                    <c:v>1875</c:v>
                  </c:pt>
                  <c:pt idx="981">
                    <c:v>1875</c:v>
                  </c:pt>
                  <c:pt idx="982">
                    <c:v>1875</c:v>
                  </c:pt>
                  <c:pt idx="983">
                    <c:v>1875</c:v>
                  </c:pt>
                  <c:pt idx="984">
                    <c:v>1876</c:v>
                  </c:pt>
                  <c:pt idx="985">
                    <c:v>1876</c:v>
                  </c:pt>
                  <c:pt idx="986">
                    <c:v>1876</c:v>
                  </c:pt>
                  <c:pt idx="987">
                    <c:v>1876</c:v>
                  </c:pt>
                  <c:pt idx="988">
                    <c:v>1876</c:v>
                  </c:pt>
                  <c:pt idx="989">
                    <c:v>1876</c:v>
                  </c:pt>
                  <c:pt idx="990">
                    <c:v>1876</c:v>
                  </c:pt>
                  <c:pt idx="991">
                    <c:v>1876</c:v>
                  </c:pt>
                  <c:pt idx="992">
                    <c:v>1876</c:v>
                  </c:pt>
                  <c:pt idx="993">
                    <c:v>1876</c:v>
                  </c:pt>
                  <c:pt idx="994">
                    <c:v>1876</c:v>
                  </c:pt>
                  <c:pt idx="995">
                    <c:v>1876</c:v>
                  </c:pt>
                  <c:pt idx="996">
                    <c:v>1877</c:v>
                  </c:pt>
                  <c:pt idx="997">
                    <c:v>1877</c:v>
                  </c:pt>
                  <c:pt idx="998">
                    <c:v>1877</c:v>
                  </c:pt>
                  <c:pt idx="999">
                    <c:v>1877</c:v>
                  </c:pt>
                  <c:pt idx="1000">
                    <c:v>1877</c:v>
                  </c:pt>
                  <c:pt idx="1001">
                    <c:v>1877</c:v>
                  </c:pt>
                  <c:pt idx="1002">
                    <c:v>1877</c:v>
                  </c:pt>
                  <c:pt idx="1003">
                    <c:v>1877</c:v>
                  </c:pt>
                  <c:pt idx="1004">
                    <c:v>1877</c:v>
                  </c:pt>
                  <c:pt idx="1005">
                    <c:v>1877</c:v>
                  </c:pt>
                  <c:pt idx="1006">
                    <c:v>1877</c:v>
                  </c:pt>
                  <c:pt idx="1007">
                    <c:v>1877</c:v>
                  </c:pt>
                  <c:pt idx="1008">
                    <c:v>1878</c:v>
                  </c:pt>
                  <c:pt idx="1009">
                    <c:v>1878</c:v>
                  </c:pt>
                  <c:pt idx="1010">
                    <c:v>1878</c:v>
                  </c:pt>
                  <c:pt idx="1011">
                    <c:v>1878</c:v>
                  </c:pt>
                  <c:pt idx="1012">
                    <c:v>1878</c:v>
                  </c:pt>
                  <c:pt idx="1013">
                    <c:v>1878</c:v>
                  </c:pt>
                  <c:pt idx="1014">
                    <c:v>1878</c:v>
                  </c:pt>
                  <c:pt idx="1015">
                    <c:v>1878</c:v>
                  </c:pt>
                  <c:pt idx="1016">
                    <c:v>1878</c:v>
                  </c:pt>
                  <c:pt idx="1017">
                    <c:v>1878</c:v>
                  </c:pt>
                  <c:pt idx="1018">
                    <c:v>1878</c:v>
                  </c:pt>
                  <c:pt idx="1019">
                    <c:v>1878</c:v>
                  </c:pt>
                  <c:pt idx="1020">
                    <c:v>1879</c:v>
                  </c:pt>
                  <c:pt idx="1021">
                    <c:v>1879</c:v>
                  </c:pt>
                  <c:pt idx="1022">
                    <c:v>1879</c:v>
                  </c:pt>
                  <c:pt idx="1023">
                    <c:v>1879</c:v>
                  </c:pt>
                  <c:pt idx="1024">
                    <c:v>1879</c:v>
                  </c:pt>
                  <c:pt idx="1025">
                    <c:v>1879</c:v>
                  </c:pt>
                  <c:pt idx="1026">
                    <c:v>1879</c:v>
                  </c:pt>
                  <c:pt idx="1027">
                    <c:v>1879</c:v>
                  </c:pt>
                  <c:pt idx="1028">
                    <c:v>1879</c:v>
                  </c:pt>
                  <c:pt idx="1029">
                    <c:v>1879</c:v>
                  </c:pt>
                  <c:pt idx="1030">
                    <c:v>1879</c:v>
                  </c:pt>
                  <c:pt idx="1031">
                    <c:v>1879</c:v>
                  </c:pt>
                  <c:pt idx="1032">
                    <c:v>1880</c:v>
                  </c:pt>
                  <c:pt idx="1033">
                    <c:v>1880</c:v>
                  </c:pt>
                  <c:pt idx="1034">
                    <c:v>1880</c:v>
                  </c:pt>
                  <c:pt idx="1035">
                    <c:v>1880</c:v>
                  </c:pt>
                  <c:pt idx="1036">
                    <c:v>1880</c:v>
                  </c:pt>
                  <c:pt idx="1037">
                    <c:v>1880</c:v>
                  </c:pt>
                  <c:pt idx="1038">
                    <c:v>1880</c:v>
                  </c:pt>
                  <c:pt idx="1039">
                    <c:v>1880</c:v>
                  </c:pt>
                  <c:pt idx="1040">
                    <c:v>1880</c:v>
                  </c:pt>
                  <c:pt idx="1041">
                    <c:v>1880</c:v>
                  </c:pt>
                  <c:pt idx="1042">
                    <c:v>1880</c:v>
                  </c:pt>
                  <c:pt idx="1043">
                    <c:v>1880</c:v>
                  </c:pt>
                  <c:pt idx="1044">
                    <c:v>1881</c:v>
                  </c:pt>
                  <c:pt idx="1045">
                    <c:v>1881</c:v>
                  </c:pt>
                  <c:pt idx="1046">
                    <c:v>1881</c:v>
                  </c:pt>
                  <c:pt idx="1047">
                    <c:v>1881</c:v>
                  </c:pt>
                  <c:pt idx="1048">
                    <c:v>1881</c:v>
                  </c:pt>
                  <c:pt idx="1049">
                    <c:v>1881</c:v>
                  </c:pt>
                  <c:pt idx="1050">
                    <c:v>1881</c:v>
                  </c:pt>
                  <c:pt idx="1051">
                    <c:v>1881</c:v>
                  </c:pt>
                  <c:pt idx="1052">
                    <c:v>1881</c:v>
                  </c:pt>
                  <c:pt idx="1053">
                    <c:v>1881</c:v>
                  </c:pt>
                  <c:pt idx="1054">
                    <c:v>1881</c:v>
                  </c:pt>
                  <c:pt idx="1055">
                    <c:v>1881</c:v>
                  </c:pt>
                  <c:pt idx="1056">
                    <c:v>1882</c:v>
                  </c:pt>
                  <c:pt idx="1057">
                    <c:v>1882</c:v>
                  </c:pt>
                  <c:pt idx="1058">
                    <c:v>1882</c:v>
                  </c:pt>
                  <c:pt idx="1059">
                    <c:v>1882</c:v>
                  </c:pt>
                  <c:pt idx="1060">
                    <c:v>1882</c:v>
                  </c:pt>
                  <c:pt idx="1061">
                    <c:v>1882</c:v>
                  </c:pt>
                  <c:pt idx="1062">
                    <c:v>1882</c:v>
                  </c:pt>
                  <c:pt idx="1063">
                    <c:v>1882</c:v>
                  </c:pt>
                  <c:pt idx="1064">
                    <c:v>1882</c:v>
                  </c:pt>
                  <c:pt idx="1065">
                    <c:v>1882</c:v>
                  </c:pt>
                  <c:pt idx="1066">
                    <c:v>1882</c:v>
                  </c:pt>
                  <c:pt idx="1067">
                    <c:v>1882</c:v>
                  </c:pt>
                  <c:pt idx="1068">
                    <c:v>1883</c:v>
                  </c:pt>
                  <c:pt idx="1069">
                    <c:v>1883</c:v>
                  </c:pt>
                  <c:pt idx="1070">
                    <c:v>1883</c:v>
                  </c:pt>
                  <c:pt idx="1071">
                    <c:v>1883</c:v>
                  </c:pt>
                  <c:pt idx="1072">
                    <c:v>1883</c:v>
                  </c:pt>
                  <c:pt idx="1073">
                    <c:v>1883</c:v>
                  </c:pt>
                  <c:pt idx="1074">
                    <c:v>1883</c:v>
                  </c:pt>
                  <c:pt idx="1075">
                    <c:v>1883</c:v>
                  </c:pt>
                  <c:pt idx="1076">
                    <c:v>1883</c:v>
                  </c:pt>
                  <c:pt idx="1077">
                    <c:v>1883</c:v>
                  </c:pt>
                  <c:pt idx="1078">
                    <c:v>1883</c:v>
                  </c:pt>
                  <c:pt idx="1079">
                    <c:v>1883</c:v>
                  </c:pt>
                  <c:pt idx="1080">
                    <c:v>1884</c:v>
                  </c:pt>
                  <c:pt idx="1081">
                    <c:v>1884</c:v>
                  </c:pt>
                  <c:pt idx="1082">
                    <c:v>1884</c:v>
                  </c:pt>
                  <c:pt idx="1083">
                    <c:v>1884</c:v>
                  </c:pt>
                  <c:pt idx="1084">
                    <c:v>1884</c:v>
                  </c:pt>
                  <c:pt idx="1085">
                    <c:v>1884</c:v>
                  </c:pt>
                  <c:pt idx="1086">
                    <c:v>1884</c:v>
                  </c:pt>
                  <c:pt idx="1087">
                    <c:v>1884</c:v>
                  </c:pt>
                  <c:pt idx="1088">
                    <c:v>1884</c:v>
                  </c:pt>
                  <c:pt idx="1089">
                    <c:v>1884</c:v>
                  </c:pt>
                  <c:pt idx="1090">
                    <c:v>1884</c:v>
                  </c:pt>
                  <c:pt idx="1091">
                    <c:v>1884</c:v>
                  </c:pt>
                  <c:pt idx="1092">
                    <c:v>1885</c:v>
                  </c:pt>
                  <c:pt idx="1093">
                    <c:v>1885</c:v>
                  </c:pt>
                  <c:pt idx="1094">
                    <c:v>1885</c:v>
                  </c:pt>
                  <c:pt idx="1095">
                    <c:v>1885</c:v>
                  </c:pt>
                  <c:pt idx="1096">
                    <c:v>1885</c:v>
                  </c:pt>
                  <c:pt idx="1097">
                    <c:v>1885</c:v>
                  </c:pt>
                  <c:pt idx="1098">
                    <c:v>1885</c:v>
                  </c:pt>
                  <c:pt idx="1099">
                    <c:v>1885</c:v>
                  </c:pt>
                  <c:pt idx="1100">
                    <c:v>1885</c:v>
                  </c:pt>
                  <c:pt idx="1101">
                    <c:v>1885</c:v>
                  </c:pt>
                  <c:pt idx="1102">
                    <c:v>1885</c:v>
                  </c:pt>
                  <c:pt idx="1103">
                    <c:v>1885</c:v>
                  </c:pt>
                  <c:pt idx="1104">
                    <c:v>1886</c:v>
                  </c:pt>
                  <c:pt idx="1105">
                    <c:v>1886</c:v>
                  </c:pt>
                  <c:pt idx="1106">
                    <c:v>1886</c:v>
                  </c:pt>
                  <c:pt idx="1107">
                    <c:v>1886</c:v>
                  </c:pt>
                  <c:pt idx="1108">
                    <c:v>1886</c:v>
                  </c:pt>
                  <c:pt idx="1109">
                    <c:v>1886</c:v>
                  </c:pt>
                  <c:pt idx="1110">
                    <c:v>1886</c:v>
                  </c:pt>
                  <c:pt idx="1111">
                    <c:v>1886</c:v>
                  </c:pt>
                  <c:pt idx="1112">
                    <c:v>1886</c:v>
                  </c:pt>
                  <c:pt idx="1113">
                    <c:v>1886</c:v>
                  </c:pt>
                  <c:pt idx="1114">
                    <c:v>1886</c:v>
                  </c:pt>
                  <c:pt idx="1115">
                    <c:v>1886</c:v>
                  </c:pt>
                  <c:pt idx="1116">
                    <c:v>1887</c:v>
                  </c:pt>
                  <c:pt idx="1117">
                    <c:v>1887</c:v>
                  </c:pt>
                  <c:pt idx="1118">
                    <c:v>1887</c:v>
                  </c:pt>
                  <c:pt idx="1119">
                    <c:v>1887</c:v>
                  </c:pt>
                  <c:pt idx="1120">
                    <c:v>1887</c:v>
                  </c:pt>
                  <c:pt idx="1121">
                    <c:v>1887</c:v>
                  </c:pt>
                  <c:pt idx="1122">
                    <c:v>1887</c:v>
                  </c:pt>
                  <c:pt idx="1123">
                    <c:v>1887</c:v>
                  </c:pt>
                  <c:pt idx="1124">
                    <c:v>1887</c:v>
                  </c:pt>
                  <c:pt idx="1125">
                    <c:v>1887</c:v>
                  </c:pt>
                  <c:pt idx="1126">
                    <c:v>1887</c:v>
                  </c:pt>
                  <c:pt idx="1127">
                    <c:v>1887</c:v>
                  </c:pt>
                  <c:pt idx="1128">
                    <c:v>1888</c:v>
                  </c:pt>
                  <c:pt idx="1129">
                    <c:v>1888</c:v>
                  </c:pt>
                  <c:pt idx="1130">
                    <c:v>1888</c:v>
                  </c:pt>
                  <c:pt idx="1131">
                    <c:v>1888</c:v>
                  </c:pt>
                  <c:pt idx="1132">
                    <c:v>1888</c:v>
                  </c:pt>
                  <c:pt idx="1133">
                    <c:v>1888</c:v>
                  </c:pt>
                  <c:pt idx="1134">
                    <c:v>1888</c:v>
                  </c:pt>
                  <c:pt idx="1135">
                    <c:v>1888</c:v>
                  </c:pt>
                  <c:pt idx="1136">
                    <c:v>1888</c:v>
                  </c:pt>
                  <c:pt idx="1137">
                    <c:v>1888</c:v>
                  </c:pt>
                  <c:pt idx="1138">
                    <c:v>1888</c:v>
                  </c:pt>
                  <c:pt idx="1139">
                    <c:v>1888</c:v>
                  </c:pt>
                  <c:pt idx="1140">
                    <c:v>1889</c:v>
                  </c:pt>
                  <c:pt idx="1141">
                    <c:v>1889</c:v>
                  </c:pt>
                  <c:pt idx="1142">
                    <c:v>1889</c:v>
                  </c:pt>
                  <c:pt idx="1143">
                    <c:v>1889</c:v>
                  </c:pt>
                  <c:pt idx="1144">
                    <c:v>1889</c:v>
                  </c:pt>
                  <c:pt idx="1145">
                    <c:v>1889</c:v>
                  </c:pt>
                  <c:pt idx="1146">
                    <c:v>1889</c:v>
                  </c:pt>
                  <c:pt idx="1147">
                    <c:v>1889</c:v>
                  </c:pt>
                  <c:pt idx="1148">
                    <c:v>1889</c:v>
                  </c:pt>
                  <c:pt idx="1149">
                    <c:v>1889</c:v>
                  </c:pt>
                  <c:pt idx="1150">
                    <c:v>1889</c:v>
                  </c:pt>
                  <c:pt idx="1151">
                    <c:v>1889</c:v>
                  </c:pt>
                  <c:pt idx="1152">
                    <c:v>1890</c:v>
                  </c:pt>
                  <c:pt idx="1153">
                    <c:v>1890</c:v>
                  </c:pt>
                  <c:pt idx="1154">
                    <c:v>1890</c:v>
                  </c:pt>
                  <c:pt idx="1155">
                    <c:v>1890</c:v>
                  </c:pt>
                  <c:pt idx="1156">
                    <c:v>1890</c:v>
                  </c:pt>
                  <c:pt idx="1157">
                    <c:v>1890</c:v>
                  </c:pt>
                  <c:pt idx="1158">
                    <c:v>1890</c:v>
                  </c:pt>
                  <c:pt idx="1159">
                    <c:v>1890</c:v>
                  </c:pt>
                  <c:pt idx="1160">
                    <c:v>1890</c:v>
                  </c:pt>
                  <c:pt idx="1161">
                    <c:v>1890</c:v>
                  </c:pt>
                  <c:pt idx="1162">
                    <c:v>1890</c:v>
                  </c:pt>
                  <c:pt idx="1163">
                    <c:v>1890</c:v>
                  </c:pt>
                  <c:pt idx="1164">
                    <c:v>1891</c:v>
                  </c:pt>
                  <c:pt idx="1165">
                    <c:v>1891</c:v>
                  </c:pt>
                  <c:pt idx="1166">
                    <c:v>1891</c:v>
                  </c:pt>
                  <c:pt idx="1167">
                    <c:v>1891</c:v>
                  </c:pt>
                  <c:pt idx="1168">
                    <c:v>1891</c:v>
                  </c:pt>
                  <c:pt idx="1169">
                    <c:v>1891</c:v>
                  </c:pt>
                  <c:pt idx="1170">
                    <c:v>1891</c:v>
                  </c:pt>
                  <c:pt idx="1171">
                    <c:v>1891</c:v>
                  </c:pt>
                  <c:pt idx="1172">
                    <c:v>1891</c:v>
                  </c:pt>
                  <c:pt idx="1173">
                    <c:v>1891</c:v>
                  </c:pt>
                  <c:pt idx="1174">
                    <c:v>1891</c:v>
                  </c:pt>
                  <c:pt idx="1175">
                    <c:v>1891</c:v>
                  </c:pt>
                  <c:pt idx="1176">
                    <c:v>1892</c:v>
                  </c:pt>
                  <c:pt idx="1177">
                    <c:v>1892</c:v>
                  </c:pt>
                  <c:pt idx="1178">
                    <c:v>1892</c:v>
                  </c:pt>
                  <c:pt idx="1179">
                    <c:v>1892</c:v>
                  </c:pt>
                  <c:pt idx="1180">
                    <c:v>1892</c:v>
                  </c:pt>
                  <c:pt idx="1181">
                    <c:v>1892</c:v>
                  </c:pt>
                  <c:pt idx="1182">
                    <c:v>1892</c:v>
                  </c:pt>
                  <c:pt idx="1183">
                    <c:v>1892</c:v>
                  </c:pt>
                  <c:pt idx="1184">
                    <c:v>1892</c:v>
                  </c:pt>
                  <c:pt idx="1185">
                    <c:v>1892</c:v>
                  </c:pt>
                  <c:pt idx="1186">
                    <c:v>1892</c:v>
                  </c:pt>
                  <c:pt idx="1187">
                    <c:v>1892</c:v>
                  </c:pt>
                  <c:pt idx="1188">
                    <c:v>1893</c:v>
                  </c:pt>
                  <c:pt idx="1189">
                    <c:v>1893</c:v>
                  </c:pt>
                  <c:pt idx="1190">
                    <c:v>1893</c:v>
                  </c:pt>
                  <c:pt idx="1191">
                    <c:v>1893</c:v>
                  </c:pt>
                  <c:pt idx="1192">
                    <c:v>1893</c:v>
                  </c:pt>
                  <c:pt idx="1193">
                    <c:v>1893</c:v>
                  </c:pt>
                  <c:pt idx="1194">
                    <c:v>1893</c:v>
                  </c:pt>
                  <c:pt idx="1195">
                    <c:v>1893</c:v>
                  </c:pt>
                  <c:pt idx="1196">
                    <c:v>1893</c:v>
                  </c:pt>
                  <c:pt idx="1197">
                    <c:v>1893</c:v>
                  </c:pt>
                  <c:pt idx="1198">
                    <c:v>1893</c:v>
                  </c:pt>
                  <c:pt idx="1199">
                    <c:v>1893</c:v>
                  </c:pt>
                  <c:pt idx="1200">
                    <c:v>1894</c:v>
                  </c:pt>
                  <c:pt idx="1201">
                    <c:v>1894</c:v>
                  </c:pt>
                  <c:pt idx="1202">
                    <c:v>1894</c:v>
                  </c:pt>
                  <c:pt idx="1203">
                    <c:v>1894</c:v>
                  </c:pt>
                  <c:pt idx="1204">
                    <c:v>1894</c:v>
                  </c:pt>
                  <c:pt idx="1205">
                    <c:v>1894</c:v>
                  </c:pt>
                  <c:pt idx="1206">
                    <c:v>1894</c:v>
                  </c:pt>
                  <c:pt idx="1207">
                    <c:v>1894</c:v>
                  </c:pt>
                  <c:pt idx="1208">
                    <c:v>1894</c:v>
                  </c:pt>
                  <c:pt idx="1209">
                    <c:v>1894</c:v>
                  </c:pt>
                  <c:pt idx="1210">
                    <c:v>1894</c:v>
                  </c:pt>
                  <c:pt idx="1211">
                    <c:v>1894</c:v>
                  </c:pt>
                  <c:pt idx="1212">
                    <c:v>1895</c:v>
                  </c:pt>
                  <c:pt idx="1213">
                    <c:v>1895</c:v>
                  </c:pt>
                  <c:pt idx="1214">
                    <c:v>1895</c:v>
                  </c:pt>
                  <c:pt idx="1215">
                    <c:v>1895</c:v>
                  </c:pt>
                  <c:pt idx="1216">
                    <c:v>1895</c:v>
                  </c:pt>
                  <c:pt idx="1217">
                    <c:v>1895</c:v>
                  </c:pt>
                  <c:pt idx="1218">
                    <c:v>1895</c:v>
                  </c:pt>
                  <c:pt idx="1219">
                    <c:v>1895</c:v>
                  </c:pt>
                  <c:pt idx="1220">
                    <c:v>1895</c:v>
                  </c:pt>
                  <c:pt idx="1221">
                    <c:v>1895</c:v>
                  </c:pt>
                  <c:pt idx="1222">
                    <c:v>1895</c:v>
                  </c:pt>
                  <c:pt idx="1223">
                    <c:v>1895</c:v>
                  </c:pt>
                  <c:pt idx="1224">
                    <c:v>1896</c:v>
                  </c:pt>
                  <c:pt idx="1225">
                    <c:v>1896</c:v>
                  </c:pt>
                  <c:pt idx="1226">
                    <c:v>1896</c:v>
                  </c:pt>
                  <c:pt idx="1227">
                    <c:v>1896</c:v>
                  </c:pt>
                  <c:pt idx="1228">
                    <c:v>1896</c:v>
                  </c:pt>
                  <c:pt idx="1229">
                    <c:v>1896</c:v>
                  </c:pt>
                  <c:pt idx="1230">
                    <c:v>1896</c:v>
                  </c:pt>
                  <c:pt idx="1231">
                    <c:v>1896</c:v>
                  </c:pt>
                  <c:pt idx="1232">
                    <c:v>1896</c:v>
                  </c:pt>
                  <c:pt idx="1233">
                    <c:v>1896</c:v>
                  </c:pt>
                  <c:pt idx="1234">
                    <c:v>1896</c:v>
                  </c:pt>
                  <c:pt idx="1235">
                    <c:v>1896</c:v>
                  </c:pt>
                  <c:pt idx="1236">
                    <c:v>1897</c:v>
                  </c:pt>
                  <c:pt idx="1237">
                    <c:v>1897</c:v>
                  </c:pt>
                  <c:pt idx="1238">
                    <c:v>1897</c:v>
                  </c:pt>
                  <c:pt idx="1239">
                    <c:v>1897</c:v>
                  </c:pt>
                  <c:pt idx="1240">
                    <c:v>1897</c:v>
                  </c:pt>
                  <c:pt idx="1241">
                    <c:v>1897</c:v>
                  </c:pt>
                  <c:pt idx="1242">
                    <c:v>1897</c:v>
                  </c:pt>
                  <c:pt idx="1243">
                    <c:v>1897</c:v>
                  </c:pt>
                  <c:pt idx="1244">
                    <c:v>1897</c:v>
                  </c:pt>
                  <c:pt idx="1245">
                    <c:v>1897</c:v>
                  </c:pt>
                  <c:pt idx="1246">
                    <c:v>1897</c:v>
                  </c:pt>
                  <c:pt idx="1247">
                    <c:v>1897</c:v>
                  </c:pt>
                  <c:pt idx="1248">
                    <c:v>1898</c:v>
                  </c:pt>
                  <c:pt idx="1249">
                    <c:v>1898</c:v>
                  </c:pt>
                  <c:pt idx="1250">
                    <c:v>1898</c:v>
                  </c:pt>
                  <c:pt idx="1251">
                    <c:v>1898</c:v>
                  </c:pt>
                  <c:pt idx="1252">
                    <c:v>1898</c:v>
                  </c:pt>
                  <c:pt idx="1253">
                    <c:v>1898</c:v>
                  </c:pt>
                  <c:pt idx="1254">
                    <c:v>1898</c:v>
                  </c:pt>
                  <c:pt idx="1255">
                    <c:v>1898</c:v>
                  </c:pt>
                  <c:pt idx="1256">
                    <c:v>1898</c:v>
                  </c:pt>
                  <c:pt idx="1257">
                    <c:v>1898</c:v>
                  </c:pt>
                  <c:pt idx="1258">
                    <c:v>1898</c:v>
                  </c:pt>
                  <c:pt idx="1259">
                    <c:v>1898</c:v>
                  </c:pt>
                  <c:pt idx="1260">
                    <c:v>1899</c:v>
                  </c:pt>
                  <c:pt idx="1261">
                    <c:v>1899</c:v>
                  </c:pt>
                  <c:pt idx="1262">
                    <c:v>1899</c:v>
                  </c:pt>
                  <c:pt idx="1263">
                    <c:v>1899</c:v>
                  </c:pt>
                  <c:pt idx="1264">
                    <c:v>1899</c:v>
                  </c:pt>
                  <c:pt idx="1265">
                    <c:v>1899</c:v>
                  </c:pt>
                  <c:pt idx="1266">
                    <c:v>1899</c:v>
                  </c:pt>
                  <c:pt idx="1267">
                    <c:v>1899</c:v>
                  </c:pt>
                  <c:pt idx="1268">
                    <c:v>1899</c:v>
                  </c:pt>
                  <c:pt idx="1269">
                    <c:v>1899</c:v>
                  </c:pt>
                  <c:pt idx="1270">
                    <c:v>1899</c:v>
                  </c:pt>
                  <c:pt idx="1271">
                    <c:v>1899</c:v>
                  </c:pt>
                  <c:pt idx="1272">
                    <c:v>1900</c:v>
                  </c:pt>
                  <c:pt idx="1273">
                    <c:v>1900</c:v>
                  </c:pt>
                  <c:pt idx="1274">
                    <c:v>1900</c:v>
                  </c:pt>
                  <c:pt idx="1275">
                    <c:v>1900</c:v>
                  </c:pt>
                  <c:pt idx="1276">
                    <c:v>1900</c:v>
                  </c:pt>
                  <c:pt idx="1277">
                    <c:v>1900</c:v>
                  </c:pt>
                  <c:pt idx="1278">
                    <c:v>1900</c:v>
                  </c:pt>
                  <c:pt idx="1279">
                    <c:v>1900</c:v>
                  </c:pt>
                  <c:pt idx="1280">
                    <c:v>1900</c:v>
                  </c:pt>
                  <c:pt idx="1281">
                    <c:v>1900</c:v>
                  </c:pt>
                  <c:pt idx="1282">
                    <c:v>1900</c:v>
                  </c:pt>
                  <c:pt idx="1283">
                    <c:v>1900</c:v>
                  </c:pt>
                  <c:pt idx="1284">
                    <c:v>1901</c:v>
                  </c:pt>
                  <c:pt idx="1285">
                    <c:v>1901</c:v>
                  </c:pt>
                  <c:pt idx="1286">
                    <c:v>1901</c:v>
                  </c:pt>
                  <c:pt idx="1287">
                    <c:v>1901</c:v>
                  </c:pt>
                  <c:pt idx="1288">
                    <c:v>1901</c:v>
                  </c:pt>
                  <c:pt idx="1289">
                    <c:v>1901</c:v>
                  </c:pt>
                  <c:pt idx="1290">
                    <c:v>1901</c:v>
                  </c:pt>
                  <c:pt idx="1291">
                    <c:v>1901</c:v>
                  </c:pt>
                  <c:pt idx="1292">
                    <c:v>1901</c:v>
                  </c:pt>
                  <c:pt idx="1293">
                    <c:v>1901</c:v>
                  </c:pt>
                  <c:pt idx="1294">
                    <c:v>1901</c:v>
                  </c:pt>
                  <c:pt idx="1295">
                    <c:v>1901</c:v>
                  </c:pt>
                  <c:pt idx="1296">
                    <c:v>1902</c:v>
                  </c:pt>
                  <c:pt idx="1297">
                    <c:v>1902</c:v>
                  </c:pt>
                  <c:pt idx="1298">
                    <c:v>1902</c:v>
                  </c:pt>
                  <c:pt idx="1299">
                    <c:v>1902</c:v>
                  </c:pt>
                  <c:pt idx="1300">
                    <c:v>1902</c:v>
                  </c:pt>
                  <c:pt idx="1301">
                    <c:v>1902</c:v>
                  </c:pt>
                  <c:pt idx="1302">
                    <c:v>1902</c:v>
                  </c:pt>
                  <c:pt idx="1303">
                    <c:v>1902</c:v>
                  </c:pt>
                  <c:pt idx="1304">
                    <c:v>1902</c:v>
                  </c:pt>
                  <c:pt idx="1305">
                    <c:v>1902</c:v>
                  </c:pt>
                  <c:pt idx="1306">
                    <c:v>1902</c:v>
                  </c:pt>
                  <c:pt idx="1307">
                    <c:v>1902</c:v>
                  </c:pt>
                  <c:pt idx="1308">
                    <c:v>1903</c:v>
                  </c:pt>
                  <c:pt idx="1309">
                    <c:v>1903</c:v>
                  </c:pt>
                  <c:pt idx="1310">
                    <c:v>1903</c:v>
                  </c:pt>
                  <c:pt idx="1311">
                    <c:v>1903</c:v>
                  </c:pt>
                  <c:pt idx="1312">
                    <c:v>1903</c:v>
                  </c:pt>
                  <c:pt idx="1313">
                    <c:v>1903</c:v>
                  </c:pt>
                  <c:pt idx="1314">
                    <c:v>1903</c:v>
                  </c:pt>
                  <c:pt idx="1315">
                    <c:v>1903</c:v>
                  </c:pt>
                  <c:pt idx="1316">
                    <c:v>1903</c:v>
                  </c:pt>
                  <c:pt idx="1317">
                    <c:v>1903</c:v>
                  </c:pt>
                  <c:pt idx="1318">
                    <c:v>1903</c:v>
                  </c:pt>
                  <c:pt idx="1319">
                    <c:v>1903</c:v>
                  </c:pt>
                  <c:pt idx="1320">
                    <c:v>1904</c:v>
                  </c:pt>
                  <c:pt idx="1321">
                    <c:v>1904</c:v>
                  </c:pt>
                  <c:pt idx="1322">
                    <c:v>1904</c:v>
                  </c:pt>
                  <c:pt idx="1323">
                    <c:v>1904</c:v>
                  </c:pt>
                  <c:pt idx="1324">
                    <c:v>1904</c:v>
                  </c:pt>
                  <c:pt idx="1325">
                    <c:v>1904</c:v>
                  </c:pt>
                  <c:pt idx="1326">
                    <c:v>1904</c:v>
                  </c:pt>
                  <c:pt idx="1327">
                    <c:v>1904</c:v>
                  </c:pt>
                  <c:pt idx="1328">
                    <c:v>1904</c:v>
                  </c:pt>
                  <c:pt idx="1329">
                    <c:v>1904</c:v>
                  </c:pt>
                  <c:pt idx="1330">
                    <c:v>1904</c:v>
                  </c:pt>
                  <c:pt idx="1331">
                    <c:v>1904</c:v>
                  </c:pt>
                  <c:pt idx="1332">
                    <c:v>1905</c:v>
                  </c:pt>
                  <c:pt idx="1333">
                    <c:v>1905</c:v>
                  </c:pt>
                  <c:pt idx="1334">
                    <c:v>1905</c:v>
                  </c:pt>
                  <c:pt idx="1335">
                    <c:v>1905</c:v>
                  </c:pt>
                  <c:pt idx="1336">
                    <c:v>1905</c:v>
                  </c:pt>
                  <c:pt idx="1337">
                    <c:v>1905</c:v>
                  </c:pt>
                  <c:pt idx="1338">
                    <c:v>1905</c:v>
                  </c:pt>
                  <c:pt idx="1339">
                    <c:v>1905</c:v>
                  </c:pt>
                  <c:pt idx="1340">
                    <c:v>1905</c:v>
                  </c:pt>
                  <c:pt idx="1341">
                    <c:v>1905</c:v>
                  </c:pt>
                  <c:pt idx="1342">
                    <c:v>1905</c:v>
                  </c:pt>
                  <c:pt idx="1343">
                    <c:v>1905</c:v>
                  </c:pt>
                  <c:pt idx="1344">
                    <c:v>1906</c:v>
                  </c:pt>
                  <c:pt idx="1345">
                    <c:v>1906</c:v>
                  </c:pt>
                  <c:pt idx="1346">
                    <c:v>1906</c:v>
                  </c:pt>
                  <c:pt idx="1347">
                    <c:v>1906</c:v>
                  </c:pt>
                  <c:pt idx="1348">
                    <c:v>1906</c:v>
                  </c:pt>
                  <c:pt idx="1349">
                    <c:v>1906</c:v>
                  </c:pt>
                  <c:pt idx="1350">
                    <c:v>1906</c:v>
                  </c:pt>
                  <c:pt idx="1351">
                    <c:v>1906</c:v>
                  </c:pt>
                  <c:pt idx="1352">
                    <c:v>1906</c:v>
                  </c:pt>
                  <c:pt idx="1353">
                    <c:v>1906</c:v>
                  </c:pt>
                  <c:pt idx="1354">
                    <c:v>1906</c:v>
                  </c:pt>
                  <c:pt idx="1355">
                    <c:v>1906</c:v>
                  </c:pt>
                  <c:pt idx="1356">
                    <c:v>1907</c:v>
                  </c:pt>
                  <c:pt idx="1357">
                    <c:v>1907</c:v>
                  </c:pt>
                  <c:pt idx="1358">
                    <c:v>1907</c:v>
                  </c:pt>
                  <c:pt idx="1359">
                    <c:v>1907</c:v>
                  </c:pt>
                  <c:pt idx="1360">
                    <c:v>1907</c:v>
                  </c:pt>
                  <c:pt idx="1361">
                    <c:v>1907</c:v>
                  </c:pt>
                  <c:pt idx="1362">
                    <c:v>1907</c:v>
                  </c:pt>
                  <c:pt idx="1363">
                    <c:v>1907</c:v>
                  </c:pt>
                  <c:pt idx="1364">
                    <c:v>1907</c:v>
                  </c:pt>
                  <c:pt idx="1365">
                    <c:v>1907</c:v>
                  </c:pt>
                  <c:pt idx="1366">
                    <c:v>1907</c:v>
                  </c:pt>
                  <c:pt idx="1367">
                    <c:v>1907</c:v>
                  </c:pt>
                  <c:pt idx="1368">
                    <c:v>1908</c:v>
                  </c:pt>
                  <c:pt idx="1369">
                    <c:v>1908</c:v>
                  </c:pt>
                  <c:pt idx="1370">
                    <c:v>1908</c:v>
                  </c:pt>
                  <c:pt idx="1371">
                    <c:v>1908</c:v>
                  </c:pt>
                  <c:pt idx="1372">
                    <c:v>1908</c:v>
                  </c:pt>
                  <c:pt idx="1373">
                    <c:v>1908</c:v>
                  </c:pt>
                  <c:pt idx="1374">
                    <c:v>1908</c:v>
                  </c:pt>
                  <c:pt idx="1375">
                    <c:v>1908</c:v>
                  </c:pt>
                  <c:pt idx="1376">
                    <c:v>1908</c:v>
                  </c:pt>
                  <c:pt idx="1377">
                    <c:v>1908</c:v>
                  </c:pt>
                  <c:pt idx="1378">
                    <c:v>1908</c:v>
                  </c:pt>
                  <c:pt idx="1379">
                    <c:v>1908</c:v>
                  </c:pt>
                  <c:pt idx="1380">
                    <c:v>1909</c:v>
                  </c:pt>
                  <c:pt idx="1381">
                    <c:v>1909</c:v>
                  </c:pt>
                  <c:pt idx="1382">
                    <c:v>1909</c:v>
                  </c:pt>
                  <c:pt idx="1383">
                    <c:v>1909</c:v>
                  </c:pt>
                  <c:pt idx="1384">
                    <c:v>1909</c:v>
                  </c:pt>
                  <c:pt idx="1385">
                    <c:v>1909</c:v>
                  </c:pt>
                  <c:pt idx="1386">
                    <c:v>1909</c:v>
                  </c:pt>
                  <c:pt idx="1387">
                    <c:v>1909</c:v>
                  </c:pt>
                  <c:pt idx="1388">
                    <c:v>1909</c:v>
                  </c:pt>
                  <c:pt idx="1389">
                    <c:v>1909</c:v>
                  </c:pt>
                  <c:pt idx="1390">
                    <c:v>1909</c:v>
                  </c:pt>
                  <c:pt idx="1391">
                    <c:v>1909</c:v>
                  </c:pt>
                  <c:pt idx="1392">
                    <c:v>1910</c:v>
                  </c:pt>
                  <c:pt idx="1393">
                    <c:v>1910</c:v>
                  </c:pt>
                  <c:pt idx="1394">
                    <c:v>1910</c:v>
                  </c:pt>
                  <c:pt idx="1395">
                    <c:v>1910</c:v>
                  </c:pt>
                  <c:pt idx="1396">
                    <c:v>1910</c:v>
                  </c:pt>
                  <c:pt idx="1397">
                    <c:v>1910</c:v>
                  </c:pt>
                  <c:pt idx="1398">
                    <c:v>1910</c:v>
                  </c:pt>
                  <c:pt idx="1399">
                    <c:v>1910</c:v>
                  </c:pt>
                  <c:pt idx="1400">
                    <c:v>1910</c:v>
                  </c:pt>
                  <c:pt idx="1401">
                    <c:v>1910</c:v>
                  </c:pt>
                  <c:pt idx="1402">
                    <c:v>1910</c:v>
                  </c:pt>
                  <c:pt idx="1403">
                    <c:v>1910</c:v>
                  </c:pt>
                  <c:pt idx="1404">
                    <c:v>1911</c:v>
                  </c:pt>
                  <c:pt idx="1405">
                    <c:v>1911</c:v>
                  </c:pt>
                  <c:pt idx="1406">
                    <c:v>1911</c:v>
                  </c:pt>
                  <c:pt idx="1407">
                    <c:v>1911</c:v>
                  </c:pt>
                  <c:pt idx="1408">
                    <c:v>1911</c:v>
                  </c:pt>
                  <c:pt idx="1409">
                    <c:v>1911</c:v>
                  </c:pt>
                  <c:pt idx="1410">
                    <c:v>1911</c:v>
                  </c:pt>
                  <c:pt idx="1411">
                    <c:v>1911</c:v>
                  </c:pt>
                  <c:pt idx="1412">
                    <c:v>1911</c:v>
                  </c:pt>
                  <c:pt idx="1413">
                    <c:v>1911</c:v>
                  </c:pt>
                  <c:pt idx="1414">
                    <c:v>1911</c:v>
                  </c:pt>
                  <c:pt idx="1415">
                    <c:v>1911</c:v>
                  </c:pt>
                  <c:pt idx="1416">
                    <c:v>1912</c:v>
                  </c:pt>
                  <c:pt idx="1417">
                    <c:v>1912</c:v>
                  </c:pt>
                  <c:pt idx="1418">
                    <c:v>1912</c:v>
                  </c:pt>
                  <c:pt idx="1419">
                    <c:v>1912</c:v>
                  </c:pt>
                  <c:pt idx="1420">
                    <c:v>1912</c:v>
                  </c:pt>
                  <c:pt idx="1421">
                    <c:v>1912</c:v>
                  </c:pt>
                  <c:pt idx="1422">
                    <c:v>1912</c:v>
                  </c:pt>
                  <c:pt idx="1423">
                    <c:v>1912</c:v>
                  </c:pt>
                  <c:pt idx="1424">
                    <c:v>1912</c:v>
                  </c:pt>
                  <c:pt idx="1425">
                    <c:v>1912</c:v>
                  </c:pt>
                  <c:pt idx="1426">
                    <c:v>1912</c:v>
                  </c:pt>
                  <c:pt idx="1427">
                    <c:v>1912</c:v>
                  </c:pt>
                  <c:pt idx="1428">
                    <c:v>1913</c:v>
                  </c:pt>
                  <c:pt idx="1429">
                    <c:v>1913</c:v>
                  </c:pt>
                  <c:pt idx="1430">
                    <c:v>1913</c:v>
                  </c:pt>
                  <c:pt idx="1431">
                    <c:v>1913</c:v>
                  </c:pt>
                  <c:pt idx="1432">
                    <c:v>1913</c:v>
                  </c:pt>
                  <c:pt idx="1433">
                    <c:v>1913</c:v>
                  </c:pt>
                  <c:pt idx="1434">
                    <c:v>1913</c:v>
                  </c:pt>
                  <c:pt idx="1435">
                    <c:v>1913</c:v>
                  </c:pt>
                  <c:pt idx="1436">
                    <c:v>1913</c:v>
                  </c:pt>
                  <c:pt idx="1437">
                    <c:v>1913</c:v>
                  </c:pt>
                  <c:pt idx="1438">
                    <c:v>1913</c:v>
                  </c:pt>
                  <c:pt idx="1439">
                    <c:v>1913</c:v>
                  </c:pt>
                  <c:pt idx="1440">
                    <c:v>1914</c:v>
                  </c:pt>
                  <c:pt idx="1441">
                    <c:v>1914</c:v>
                  </c:pt>
                  <c:pt idx="1442">
                    <c:v>1914</c:v>
                  </c:pt>
                  <c:pt idx="1443">
                    <c:v>1914</c:v>
                  </c:pt>
                  <c:pt idx="1444">
                    <c:v>1914</c:v>
                  </c:pt>
                  <c:pt idx="1445">
                    <c:v>1914</c:v>
                  </c:pt>
                  <c:pt idx="1446">
                    <c:v>1914</c:v>
                  </c:pt>
                  <c:pt idx="1447">
                    <c:v>1914</c:v>
                  </c:pt>
                  <c:pt idx="1448">
                    <c:v>1914</c:v>
                  </c:pt>
                  <c:pt idx="1449">
                    <c:v>1914</c:v>
                  </c:pt>
                  <c:pt idx="1450">
                    <c:v>1914</c:v>
                  </c:pt>
                  <c:pt idx="1451">
                    <c:v>1914</c:v>
                  </c:pt>
                  <c:pt idx="1452">
                    <c:v>1915</c:v>
                  </c:pt>
                  <c:pt idx="1453">
                    <c:v>1915</c:v>
                  </c:pt>
                  <c:pt idx="1454">
                    <c:v>1915</c:v>
                  </c:pt>
                  <c:pt idx="1455">
                    <c:v>1915</c:v>
                  </c:pt>
                  <c:pt idx="1456">
                    <c:v>1915</c:v>
                  </c:pt>
                  <c:pt idx="1457">
                    <c:v>1915</c:v>
                  </c:pt>
                  <c:pt idx="1458">
                    <c:v>1915</c:v>
                  </c:pt>
                  <c:pt idx="1459">
                    <c:v>1915</c:v>
                  </c:pt>
                  <c:pt idx="1460">
                    <c:v>1915</c:v>
                  </c:pt>
                  <c:pt idx="1461">
                    <c:v>1915</c:v>
                  </c:pt>
                  <c:pt idx="1462">
                    <c:v>1915</c:v>
                  </c:pt>
                  <c:pt idx="1463">
                    <c:v>1915</c:v>
                  </c:pt>
                  <c:pt idx="1464">
                    <c:v>1916</c:v>
                  </c:pt>
                  <c:pt idx="1465">
                    <c:v>1916</c:v>
                  </c:pt>
                  <c:pt idx="1466">
                    <c:v>1916</c:v>
                  </c:pt>
                  <c:pt idx="1467">
                    <c:v>1916</c:v>
                  </c:pt>
                  <c:pt idx="1468">
                    <c:v>1916</c:v>
                  </c:pt>
                  <c:pt idx="1469">
                    <c:v>1916</c:v>
                  </c:pt>
                  <c:pt idx="1470">
                    <c:v>1916</c:v>
                  </c:pt>
                  <c:pt idx="1471">
                    <c:v>1916</c:v>
                  </c:pt>
                  <c:pt idx="1472">
                    <c:v>1916</c:v>
                  </c:pt>
                  <c:pt idx="1473">
                    <c:v>1916</c:v>
                  </c:pt>
                  <c:pt idx="1474">
                    <c:v>1916</c:v>
                  </c:pt>
                  <c:pt idx="1475">
                    <c:v>1916</c:v>
                  </c:pt>
                  <c:pt idx="1476">
                    <c:v>1917</c:v>
                  </c:pt>
                  <c:pt idx="1477">
                    <c:v>1917</c:v>
                  </c:pt>
                  <c:pt idx="1478">
                    <c:v>1917</c:v>
                  </c:pt>
                  <c:pt idx="1479">
                    <c:v>1917</c:v>
                  </c:pt>
                  <c:pt idx="1480">
                    <c:v>1917</c:v>
                  </c:pt>
                  <c:pt idx="1481">
                    <c:v>1917</c:v>
                  </c:pt>
                  <c:pt idx="1482">
                    <c:v>1917</c:v>
                  </c:pt>
                  <c:pt idx="1483">
                    <c:v>1917</c:v>
                  </c:pt>
                  <c:pt idx="1484">
                    <c:v>1917</c:v>
                  </c:pt>
                  <c:pt idx="1485">
                    <c:v>1917</c:v>
                  </c:pt>
                  <c:pt idx="1486">
                    <c:v>1917</c:v>
                  </c:pt>
                  <c:pt idx="1487">
                    <c:v>1917</c:v>
                  </c:pt>
                  <c:pt idx="1488">
                    <c:v>1918</c:v>
                  </c:pt>
                  <c:pt idx="1489">
                    <c:v>1918</c:v>
                  </c:pt>
                  <c:pt idx="1490">
                    <c:v>1918</c:v>
                  </c:pt>
                  <c:pt idx="1491">
                    <c:v>1918</c:v>
                  </c:pt>
                  <c:pt idx="1492">
                    <c:v>1918</c:v>
                  </c:pt>
                  <c:pt idx="1493">
                    <c:v>1918</c:v>
                  </c:pt>
                  <c:pt idx="1494">
                    <c:v>1918</c:v>
                  </c:pt>
                  <c:pt idx="1495">
                    <c:v>1918</c:v>
                  </c:pt>
                  <c:pt idx="1496">
                    <c:v>1918</c:v>
                  </c:pt>
                  <c:pt idx="1497">
                    <c:v>1918</c:v>
                  </c:pt>
                  <c:pt idx="1498">
                    <c:v>1918</c:v>
                  </c:pt>
                  <c:pt idx="1499">
                    <c:v>1918</c:v>
                  </c:pt>
                  <c:pt idx="1500">
                    <c:v>1919</c:v>
                  </c:pt>
                  <c:pt idx="1501">
                    <c:v>1919</c:v>
                  </c:pt>
                  <c:pt idx="1502">
                    <c:v>1919</c:v>
                  </c:pt>
                  <c:pt idx="1503">
                    <c:v>1919</c:v>
                  </c:pt>
                  <c:pt idx="1504">
                    <c:v>1919</c:v>
                  </c:pt>
                  <c:pt idx="1505">
                    <c:v>1919</c:v>
                  </c:pt>
                  <c:pt idx="1506">
                    <c:v>1919</c:v>
                  </c:pt>
                  <c:pt idx="1507">
                    <c:v>1919</c:v>
                  </c:pt>
                  <c:pt idx="1508">
                    <c:v>1919</c:v>
                  </c:pt>
                  <c:pt idx="1509">
                    <c:v>1919</c:v>
                  </c:pt>
                  <c:pt idx="1510">
                    <c:v>1919</c:v>
                  </c:pt>
                  <c:pt idx="1511">
                    <c:v>1919</c:v>
                  </c:pt>
                  <c:pt idx="1512">
                    <c:v>1920</c:v>
                  </c:pt>
                  <c:pt idx="1513">
                    <c:v>1920</c:v>
                  </c:pt>
                  <c:pt idx="1514">
                    <c:v>1920</c:v>
                  </c:pt>
                  <c:pt idx="1515">
                    <c:v>1920</c:v>
                  </c:pt>
                  <c:pt idx="1516">
                    <c:v>1920</c:v>
                  </c:pt>
                  <c:pt idx="1517">
                    <c:v>1920</c:v>
                  </c:pt>
                  <c:pt idx="1518">
                    <c:v>1920</c:v>
                  </c:pt>
                  <c:pt idx="1519">
                    <c:v>1920</c:v>
                  </c:pt>
                  <c:pt idx="1520">
                    <c:v>1920</c:v>
                  </c:pt>
                  <c:pt idx="1521">
                    <c:v>1920</c:v>
                  </c:pt>
                  <c:pt idx="1522">
                    <c:v>1920</c:v>
                  </c:pt>
                  <c:pt idx="1523">
                    <c:v>1920</c:v>
                  </c:pt>
                  <c:pt idx="1524">
                    <c:v>1921</c:v>
                  </c:pt>
                  <c:pt idx="1525">
                    <c:v>1921</c:v>
                  </c:pt>
                  <c:pt idx="1526">
                    <c:v>1921</c:v>
                  </c:pt>
                  <c:pt idx="1527">
                    <c:v>1921</c:v>
                  </c:pt>
                  <c:pt idx="1528">
                    <c:v>1921</c:v>
                  </c:pt>
                  <c:pt idx="1529">
                    <c:v>1921</c:v>
                  </c:pt>
                  <c:pt idx="1530">
                    <c:v>1921</c:v>
                  </c:pt>
                  <c:pt idx="1531">
                    <c:v>1921</c:v>
                  </c:pt>
                  <c:pt idx="1532">
                    <c:v>1921</c:v>
                  </c:pt>
                  <c:pt idx="1533">
                    <c:v>1921</c:v>
                  </c:pt>
                  <c:pt idx="1534">
                    <c:v>1921</c:v>
                  </c:pt>
                  <c:pt idx="1535">
                    <c:v>1921</c:v>
                  </c:pt>
                  <c:pt idx="1536">
                    <c:v>1922</c:v>
                  </c:pt>
                  <c:pt idx="1537">
                    <c:v>1922</c:v>
                  </c:pt>
                  <c:pt idx="1538">
                    <c:v>1922</c:v>
                  </c:pt>
                  <c:pt idx="1539">
                    <c:v>1922</c:v>
                  </c:pt>
                  <c:pt idx="1540">
                    <c:v>1922</c:v>
                  </c:pt>
                  <c:pt idx="1541">
                    <c:v>1922</c:v>
                  </c:pt>
                  <c:pt idx="1542">
                    <c:v>1922</c:v>
                  </c:pt>
                  <c:pt idx="1543">
                    <c:v>1922</c:v>
                  </c:pt>
                  <c:pt idx="1544">
                    <c:v>1922</c:v>
                  </c:pt>
                  <c:pt idx="1545">
                    <c:v>1922</c:v>
                  </c:pt>
                  <c:pt idx="1546">
                    <c:v>1922</c:v>
                  </c:pt>
                  <c:pt idx="1547">
                    <c:v>1922</c:v>
                  </c:pt>
                  <c:pt idx="1548">
                    <c:v>1923</c:v>
                  </c:pt>
                  <c:pt idx="1549">
                    <c:v>1923</c:v>
                  </c:pt>
                  <c:pt idx="1550">
                    <c:v>1923</c:v>
                  </c:pt>
                  <c:pt idx="1551">
                    <c:v>1923</c:v>
                  </c:pt>
                  <c:pt idx="1552">
                    <c:v>1923</c:v>
                  </c:pt>
                  <c:pt idx="1553">
                    <c:v>1923</c:v>
                  </c:pt>
                  <c:pt idx="1554">
                    <c:v>1923</c:v>
                  </c:pt>
                  <c:pt idx="1555">
                    <c:v>1923</c:v>
                  </c:pt>
                  <c:pt idx="1556">
                    <c:v>1923</c:v>
                  </c:pt>
                  <c:pt idx="1557">
                    <c:v>1923</c:v>
                  </c:pt>
                  <c:pt idx="1558">
                    <c:v>1923</c:v>
                  </c:pt>
                  <c:pt idx="1559">
                    <c:v>1923</c:v>
                  </c:pt>
                  <c:pt idx="1560">
                    <c:v>1924</c:v>
                  </c:pt>
                  <c:pt idx="1561">
                    <c:v>1924</c:v>
                  </c:pt>
                  <c:pt idx="1562">
                    <c:v>1924</c:v>
                  </c:pt>
                  <c:pt idx="1563">
                    <c:v>1924</c:v>
                  </c:pt>
                  <c:pt idx="1564">
                    <c:v>1924</c:v>
                  </c:pt>
                  <c:pt idx="1565">
                    <c:v>1924</c:v>
                  </c:pt>
                  <c:pt idx="1566">
                    <c:v>1924</c:v>
                  </c:pt>
                  <c:pt idx="1567">
                    <c:v>1924</c:v>
                  </c:pt>
                  <c:pt idx="1568">
                    <c:v>1924</c:v>
                  </c:pt>
                  <c:pt idx="1569">
                    <c:v>1924</c:v>
                  </c:pt>
                  <c:pt idx="1570">
                    <c:v>1924</c:v>
                  </c:pt>
                  <c:pt idx="1571">
                    <c:v>1924</c:v>
                  </c:pt>
                  <c:pt idx="1572">
                    <c:v>1925</c:v>
                  </c:pt>
                  <c:pt idx="1573">
                    <c:v>1925</c:v>
                  </c:pt>
                  <c:pt idx="1574">
                    <c:v>1925</c:v>
                  </c:pt>
                  <c:pt idx="1575">
                    <c:v>1925</c:v>
                  </c:pt>
                  <c:pt idx="1576">
                    <c:v>1925</c:v>
                  </c:pt>
                  <c:pt idx="1577">
                    <c:v>1925</c:v>
                  </c:pt>
                  <c:pt idx="1578">
                    <c:v>1925</c:v>
                  </c:pt>
                  <c:pt idx="1579">
                    <c:v>1925</c:v>
                  </c:pt>
                  <c:pt idx="1580">
                    <c:v>1925</c:v>
                  </c:pt>
                  <c:pt idx="1581">
                    <c:v>1925</c:v>
                  </c:pt>
                  <c:pt idx="1582">
                    <c:v>1925</c:v>
                  </c:pt>
                  <c:pt idx="1583">
                    <c:v>1925</c:v>
                  </c:pt>
                  <c:pt idx="1584">
                    <c:v>1926</c:v>
                  </c:pt>
                  <c:pt idx="1585">
                    <c:v>1926</c:v>
                  </c:pt>
                  <c:pt idx="1586">
                    <c:v>1926</c:v>
                  </c:pt>
                  <c:pt idx="1587">
                    <c:v>1926</c:v>
                  </c:pt>
                  <c:pt idx="1588">
                    <c:v>1926</c:v>
                  </c:pt>
                  <c:pt idx="1589">
                    <c:v>1926</c:v>
                  </c:pt>
                  <c:pt idx="1590">
                    <c:v>1926</c:v>
                  </c:pt>
                  <c:pt idx="1591">
                    <c:v>1926</c:v>
                  </c:pt>
                  <c:pt idx="1592">
                    <c:v>1926</c:v>
                  </c:pt>
                  <c:pt idx="1593">
                    <c:v>1926</c:v>
                  </c:pt>
                  <c:pt idx="1594">
                    <c:v>1926</c:v>
                  </c:pt>
                  <c:pt idx="1595">
                    <c:v>1926</c:v>
                  </c:pt>
                  <c:pt idx="1596">
                    <c:v>1927</c:v>
                  </c:pt>
                  <c:pt idx="1597">
                    <c:v>1927</c:v>
                  </c:pt>
                  <c:pt idx="1598">
                    <c:v>1927</c:v>
                  </c:pt>
                  <c:pt idx="1599">
                    <c:v>1927</c:v>
                  </c:pt>
                  <c:pt idx="1600">
                    <c:v>1927</c:v>
                  </c:pt>
                  <c:pt idx="1601">
                    <c:v>1927</c:v>
                  </c:pt>
                  <c:pt idx="1602">
                    <c:v>1927</c:v>
                  </c:pt>
                  <c:pt idx="1603">
                    <c:v>1927</c:v>
                  </c:pt>
                  <c:pt idx="1604">
                    <c:v>1927</c:v>
                  </c:pt>
                  <c:pt idx="1605">
                    <c:v>1927</c:v>
                  </c:pt>
                  <c:pt idx="1606">
                    <c:v>1927</c:v>
                  </c:pt>
                  <c:pt idx="1607">
                    <c:v>1927</c:v>
                  </c:pt>
                  <c:pt idx="1608">
                    <c:v>1928</c:v>
                  </c:pt>
                  <c:pt idx="1609">
                    <c:v>1928</c:v>
                  </c:pt>
                  <c:pt idx="1610">
                    <c:v>1928</c:v>
                  </c:pt>
                  <c:pt idx="1611">
                    <c:v>1928</c:v>
                  </c:pt>
                  <c:pt idx="1612">
                    <c:v>1928</c:v>
                  </c:pt>
                  <c:pt idx="1613">
                    <c:v>1928</c:v>
                  </c:pt>
                  <c:pt idx="1614">
                    <c:v>1928</c:v>
                  </c:pt>
                  <c:pt idx="1615">
                    <c:v>1928</c:v>
                  </c:pt>
                  <c:pt idx="1616">
                    <c:v>1928</c:v>
                  </c:pt>
                  <c:pt idx="1617">
                    <c:v>1928</c:v>
                  </c:pt>
                  <c:pt idx="1618">
                    <c:v>1928</c:v>
                  </c:pt>
                  <c:pt idx="1619">
                    <c:v>1928</c:v>
                  </c:pt>
                  <c:pt idx="1620">
                    <c:v>1929</c:v>
                  </c:pt>
                  <c:pt idx="1621">
                    <c:v>1929</c:v>
                  </c:pt>
                  <c:pt idx="1622">
                    <c:v>1929</c:v>
                  </c:pt>
                  <c:pt idx="1623">
                    <c:v>1929</c:v>
                  </c:pt>
                  <c:pt idx="1624">
                    <c:v>1929</c:v>
                  </c:pt>
                  <c:pt idx="1625">
                    <c:v>1929</c:v>
                  </c:pt>
                  <c:pt idx="1626">
                    <c:v>1929</c:v>
                  </c:pt>
                  <c:pt idx="1627">
                    <c:v>1929</c:v>
                  </c:pt>
                  <c:pt idx="1628">
                    <c:v>1929</c:v>
                  </c:pt>
                  <c:pt idx="1629">
                    <c:v>1929</c:v>
                  </c:pt>
                  <c:pt idx="1630">
                    <c:v>1929</c:v>
                  </c:pt>
                  <c:pt idx="1631">
                    <c:v>1929</c:v>
                  </c:pt>
                  <c:pt idx="1632">
                    <c:v>1930</c:v>
                  </c:pt>
                  <c:pt idx="1633">
                    <c:v>1930</c:v>
                  </c:pt>
                  <c:pt idx="1634">
                    <c:v>1930</c:v>
                  </c:pt>
                  <c:pt idx="1635">
                    <c:v>1930</c:v>
                  </c:pt>
                  <c:pt idx="1636">
                    <c:v>1930</c:v>
                  </c:pt>
                  <c:pt idx="1637">
                    <c:v>1930</c:v>
                  </c:pt>
                  <c:pt idx="1638">
                    <c:v>1930</c:v>
                  </c:pt>
                  <c:pt idx="1639">
                    <c:v>1930</c:v>
                  </c:pt>
                  <c:pt idx="1640">
                    <c:v>1930</c:v>
                  </c:pt>
                  <c:pt idx="1641">
                    <c:v>1930</c:v>
                  </c:pt>
                  <c:pt idx="1642">
                    <c:v>1930</c:v>
                  </c:pt>
                  <c:pt idx="1643">
                    <c:v>1930</c:v>
                  </c:pt>
                  <c:pt idx="1644">
                    <c:v>1931</c:v>
                  </c:pt>
                  <c:pt idx="1645">
                    <c:v>1931</c:v>
                  </c:pt>
                  <c:pt idx="1646">
                    <c:v>1931</c:v>
                  </c:pt>
                  <c:pt idx="1647">
                    <c:v>1931</c:v>
                  </c:pt>
                  <c:pt idx="1648">
                    <c:v>1931</c:v>
                  </c:pt>
                  <c:pt idx="1649">
                    <c:v>1931</c:v>
                  </c:pt>
                  <c:pt idx="1650">
                    <c:v>1931</c:v>
                  </c:pt>
                  <c:pt idx="1651">
                    <c:v>1931</c:v>
                  </c:pt>
                  <c:pt idx="1652">
                    <c:v>1931</c:v>
                  </c:pt>
                  <c:pt idx="1653">
                    <c:v>1931</c:v>
                  </c:pt>
                  <c:pt idx="1654">
                    <c:v>1931</c:v>
                  </c:pt>
                  <c:pt idx="1655">
                    <c:v>1931</c:v>
                  </c:pt>
                  <c:pt idx="1656">
                    <c:v>1932</c:v>
                  </c:pt>
                  <c:pt idx="1657">
                    <c:v>1932</c:v>
                  </c:pt>
                  <c:pt idx="1658">
                    <c:v>1932</c:v>
                  </c:pt>
                  <c:pt idx="1659">
                    <c:v>1932</c:v>
                  </c:pt>
                  <c:pt idx="1660">
                    <c:v>1932</c:v>
                  </c:pt>
                  <c:pt idx="1661">
                    <c:v>1932</c:v>
                  </c:pt>
                  <c:pt idx="1662">
                    <c:v>1932</c:v>
                  </c:pt>
                  <c:pt idx="1663">
                    <c:v>1932</c:v>
                  </c:pt>
                  <c:pt idx="1664">
                    <c:v>1932</c:v>
                  </c:pt>
                  <c:pt idx="1665">
                    <c:v>1932</c:v>
                  </c:pt>
                  <c:pt idx="1666">
                    <c:v>1932</c:v>
                  </c:pt>
                  <c:pt idx="1667">
                    <c:v>1932</c:v>
                  </c:pt>
                  <c:pt idx="1668">
                    <c:v>1933</c:v>
                  </c:pt>
                  <c:pt idx="1669">
                    <c:v>1933</c:v>
                  </c:pt>
                  <c:pt idx="1670">
                    <c:v>1933</c:v>
                  </c:pt>
                  <c:pt idx="1671">
                    <c:v>1933</c:v>
                  </c:pt>
                  <c:pt idx="1672">
                    <c:v>1933</c:v>
                  </c:pt>
                  <c:pt idx="1673">
                    <c:v>1933</c:v>
                  </c:pt>
                  <c:pt idx="1674">
                    <c:v>1933</c:v>
                  </c:pt>
                  <c:pt idx="1675">
                    <c:v>1933</c:v>
                  </c:pt>
                  <c:pt idx="1676">
                    <c:v>1933</c:v>
                  </c:pt>
                  <c:pt idx="1677">
                    <c:v>1933</c:v>
                  </c:pt>
                  <c:pt idx="1678">
                    <c:v>1933</c:v>
                  </c:pt>
                  <c:pt idx="1679">
                    <c:v>1933</c:v>
                  </c:pt>
                  <c:pt idx="1680">
                    <c:v>1934</c:v>
                  </c:pt>
                  <c:pt idx="1681">
                    <c:v>1934</c:v>
                  </c:pt>
                  <c:pt idx="1682">
                    <c:v>1934</c:v>
                  </c:pt>
                  <c:pt idx="1683">
                    <c:v>1934</c:v>
                  </c:pt>
                  <c:pt idx="1684">
                    <c:v>1934</c:v>
                  </c:pt>
                  <c:pt idx="1685">
                    <c:v>1934</c:v>
                  </c:pt>
                  <c:pt idx="1686">
                    <c:v>1934</c:v>
                  </c:pt>
                  <c:pt idx="1687">
                    <c:v>1934</c:v>
                  </c:pt>
                  <c:pt idx="1688">
                    <c:v>1934</c:v>
                  </c:pt>
                  <c:pt idx="1689">
                    <c:v>1934</c:v>
                  </c:pt>
                  <c:pt idx="1690">
                    <c:v>1934</c:v>
                  </c:pt>
                  <c:pt idx="1691">
                    <c:v>1934</c:v>
                  </c:pt>
                  <c:pt idx="1692">
                    <c:v>1935</c:v>
                  </c:pt>
                  <c:pt idx="1693">
                    <c:v>1935</c:v>
                  </c:pt>
                  <c:pt idx="1694">
                    <c:v>1935</c:v>
                  </c:pt>
                  <c:pt idx="1695">
                    <c:v>1935</c:v>
                  </c:pt>
                  <c:pt idx="1696">
                    <c:v>1935</c:v>
                  </c:pt>
                  <c:pt idx="1697">
                    <c:v>1935</c:v>
                  </c:pt>
                  <c:pt idx="1698">
                    <c:v>1935</c:v>
                  </c:pt>
                  <c:pt idx="1699">
                    <c:v>1935</c:v>
                  </c:pt>
                  <c:pt idx="1700">
                    <c:v>1935</c:v>
                  </c:pt>
                  <c:pt idx="1701">
                    <c:v>1935</c:v>
                  </c:pt>
                  <c:pt idx="1702">
                    <c:v>1935</c:v>
                  </c:pt>
                  <c:pt idx="1703">
                    <c:v>1935</c:v>
                  </c:pt>
                  <c:pt idx="1704">
                    <c:v>1936</c:v>
                  </c:pt>
                  <c:pt idx="1705">
                    <c:v>1936</c:v>
                  </c:pt>
                  <c:pt idx="1706">
                    <c:v>1936</c:v>
                  </c:pt>
                  <c:pt idx="1707">
                    <c:v>1936</c:v>
                  </c:pt>
                  <c:pt idx="1708">
                    <c:v>1936</c:v>
                  </c:pt>
                  <c:pt idx="1709">
                    <c:v>1936</c:v>
                  </c:pt>
                  <c:pt idx="1710">
                    <c:v>1936</c:v>
                  </c:pt>
                  <c:pt idx="1711">
                    <c:v>1936</c:v>
                  </c:pt>
                  <c:pt idx="1712">
                    <c:v>1936</c:v>
                  </c:pt>
                  <c:pt idx="1713">
                    <c:v>1936</c:v>
                  </c:pt>
                  <c:pt idx="1714">
                    <c:v>1936</c:v>
                  </c:pt>
                  <c:pt idx="1715">
                    <c:v>1936</c:v>
                  </c:pt>
                  <c:pt idx="1716">
                    <c:v>1937</c:v>
                  </c:pt>
                  <c:pt idx="1717">
                    <c:v>1937</c:v>
                  </c:pt>
                  <c:pt idx="1718">
                    <c:v>1937</c:v>
                  </c:pt>
                  <c:pt idx="1719">
                    <c:v>1937</c:v>
                  </c:pt>
                  <c:pt idx="1720">
                    <c:v>1937</c:v>
                  </c:pt>
                  <c:pt idx="1721">
                    <c:v>1937</c:v>
                  </c:pt>
                  <c:pt idx="1722">
                    <c:v>1937</c:v>
                  </c:pt>
                  <c:pt idx="1723">
                    <c:v>1937</c:v>
                  </c:pt>
                  <c:pt idx="1724">
                    <c:v>1937</c:v>
                  </c:pt>
                  <c:pt idx="1725">
                    <c:v>1937</c:v>
                  </c:pt>
                  <c:pt idx="1726">
                    <c:v>1937</c:v>
                  </c:pt>
                  <c:pt idx="1727">
                    <c:v>1937</c:v>
                  </c:pt>
                  <c:pt idx="1728">
                    <c:v>1938</c:v>
                  </c:pt>
                  <c:pt idx="1729">
                    <c:v>1938</c:v>
                  </c:pt>
                  <c:pt idx="1730">
                    <c:v>1938</c:v>
                  </c:pt>
                  <c:pt idx="1731">
                    <c:v>1938</c:v>
                  </c:pt>
                  <c:pt idx="1732">
                    <c:v>1938</c:v>
                  </c:pt>
                  <c:pt idx="1733">
                    <c:v>1938</c:v>
                  </c:pt>
                  <c:pt idx="1734">
                    <c:v>1938</c:v>
                  </c:pt>
                  <c:pt idx="1735">
                    <c:v>1938</c:v>
                  </c:pt>
                  <c:pt idx="1736">
                    <c:v>1938</c:v>
                  </c:pt>
                  <c:pt idx="1737">
                    <c:v>1938</c:v>
                  </c:pt>
                  <c:pt idx="1738">
                    <c:v>1938</c:v>
                  </c:pt>
                  <c:pt idx="1739">
                    <c:v>1938</c:v>
                  </c:pt>
                  <c:pt idx="1740">
                    <c:v>1939</c:v>
                  </c:pt>
                  <c:pt idx="1741">
                    <c:v>1939</c:v>
                  </c:pt>
                  <c:pt idx="1742">
                    <c:v>1939</c:v>
                  </c:pt>
                  <c:pt idx="1743">
                    <c:v>1939</c:v>
                  </c:pt>
                  <c:pt idx="1744">
                    <c:v>1939</c:v>
                  </c:pt>
                  <c:pt idx="1745">
                    <c:v>1939</c:v>
                  </c:pt>
                  <c:pt idx="1746">
                    <c:v>1939</c:v>
                  </c:pt>
                  <c:pt idx="1747">
                    <c:v>1939</c:v>
                  </c:pt>
                  <c:pt idx="1748">
                    <c:v>1939</c:v>
                  </c:pt>
                  <c:pt idx="1749">
                    <c:v>1939</c:v>
                  </c:pt>
                  <c:pt idx="1750">
                    <c:v>1939</c:v>
                  </c:pt>
                  <c:pt idx="1751">
                    <c:v>1939</c:v>
                  </c:pt>
                  <c:pt idx="1752">
                    <c:v>1940</c:v>
                  </c:pt>
                  <c:pt idx="1753">
                    <c:v>1940</c:v>
                  </c:pt>
                  <c:pt idx="1754">
                    <c:v>1940</c:v>
                  </c:pt>
                  <c:pt idx="1755">
                    <c:v>1940</c:v>
                  </c:pt>
                  <c:pt idx="1756">
                    <c:v>1940</c:v>
                  </c:pt>
                  <c:pt idx="1757">
                    <c:v>1940</c:v>
                  </c:pt>
                  <c:pt idx="1758">
                    <c:v>1940</c:v>
                  </c:pt>
                  <c:pt idx="1759">
                    <c:v>1940</c:v>
                  </c:pt>
                  <c:pt idx="1760">
                    <c:v>1940</c:v>
                  </c:pt>
                  <c:pt idx="1761">
                    <c:v>1940</c:v>
                  </c:pt>
                  <c:pt idx="1762">
                    <c:v>1940</c:v>
                  </c:pt>
                  <c:pt idx="1763">
                    <c:v>1940</c:v>
                  </c:pt>
                  <c:pt idx="1764">
                    <c:v>1941</c:v>
                  </c:pt>
                  <c:pt idx="1765">
                    <c:v>1941</c:v>
                  </c:pt>
                  <c:pt idx="1766">
                    <c:v>1941</c:v>
                  </c:pt>
                  <c:pt idx="1767">
                    <c:v>1941</c:v>
                  </c:pt>
                  <c:pt idx="1768">
                    <c:v>1941</c:v>
                  </c:pt>
                  <c:pt idx="1769">
                    <c:v>1941</c:v>
                  </c:pt>
                  <c:pt idx="1770">
                    <c:v>1941</c:v>
                  </c:pt>
                  <c:pt idx="1771">
                    <c:v>1941</c:v>
                  </c:pt>
                  <c:pt idx="1772">
                    <c:v>1941</c:v>
                  </c:pt>
                  <c:pt idx="1773">
                    <c:v>1941</c:v>
                  </c:pt>
                  <c:pt idx="1774">
                    <c:v>1941</c:v>
                  </c:pt>
                  <c:pt idx="1775">
                    <c:v>1941</c:v>
                  </c:pt>
                  <c:pt idx="1776">
                    <c:v>1942</c:v>
                  </c:pt>
                  <c:pt idx="1777">
                    <c:v>1942</c:v>
                  </c:pt>
                  <c:pt idx="1778">
                    <c:v>1942</c:v>
                  </c:pt>
                  <c:pt idx="1779">
                    <c:v>1942</c:v>
                  </c:pt>
                  <c:pt idx="1780">
                    <c:v>1942</c:v>
                  </c:pt>
                  <c:pt idx="1781">
                    <c:v>1942</c:v>
                  </c:pt>
                  <c:pt idx="1782">
                    <c:v>1942</c:v>
                  </c:pt>
                  <c:pt idx="1783">
                    <c:v>1942</c:v>
                  </c:pt>
                  <c:pt idx="1784">
                    <c:v>1942</c:v>
                  </c:pt>
                  <c:pt idx="1785">
                    <c:v>1942</c:v>
                  </c:pt>
                  <c:pt idx="1786">
                    <c:v>1942</c:v>
                  </c:pt>
                  <c:pt idx="1787">
                    <c:v>1942</c:v>
                  </c:pt>
                  <c:pt idx="1788">
                    <c:v>1943</c:v>
                  </c:pt>
                  <c:pt idx="1789">
                    <c:v>1943</c:v>
                  </c:pt>
                  <c:pt idx="1790">
                    <c:v>1943</c:v>
                  </c:pt>
                  <c:pt idx="1791">
                    <c:v>1943</c:v>
                  </c:pt>
                  <c:pt idx="1792">
                    <c:v>1943</c:v>
                  </c:pt>
                  <c:pt idx="1793">
                    <c:v>1943</c:v>
                  </c:pt>
                  <c:pt idx="1794">
                    <c:v>1943</c:v>
                  </c:pt>
                  <c:pt idx="1795">
                    <c:v>1943</c:v>
                  </c:pt>
                  <c:pt idx="1796">
                    <c:v>1943</c:v>
                  </c:pt>
                  <c:pt idx="1797">
                    <c:v>1943</c:v>
                  </c:pt>
                  <c:pt idx="1798">
                    <c:v>1943</c:v>
                  </c:pt>
                  <c:pt idx="1799">
                    <c:v>1943</c:v>
                  </c:pt>
                  <c:pt idx="1800">
                    <c:v>1944</c:v>
                  </c:pt>
                  <c:pt idx="1801">
                    <c:v>1944</c:v>
                  </c:pt>
                  <c:pt idx="1802">
                    <c:v>1944</c:v>
                  </c:pt>
                  <c:pt idx="1803">
                    <c:v>1944</c:v>
                  </c:pt>
                  <c:pt idx="1804">
                    <c:v>1944</c:v>
                  </c:pt>
                  <c:pt idx="1805">
                    <c:v>1944</c:v>
                  </c:pt>
                  <c:pt idx="1806">
                    <c:v>1944</c:v>
                  </c:pt>
                  <c:pt idx="1807">
                    <c:v>1944</c:v>
                  </c:pt>
                  <c:pt idx="1808">
                    <c:v>1944</c:v>
                  </c:pt>
                  <c:pt idx="1809">
                    <c:v>1944</c:v>
                  </c:pt>
                  <c:pt idx="1810">
                    <c:v>1944</c:v>
                  </c:pt>
                  <c:pt idx="1811">
                    <c:v>1944</c:v>
                  </c:pt>
                  <c:pt idx="1812">
                    <c:v>1945</c:v>
                  </c:pt>
                  <c:pt idx="1813">
                    <c:v>1945</c:v>
                  </c:pt>
                  <c:pt idx="1814">
                    <c:v>1945</c:v>
                  </c:pt>
                  <c:pt idx="1815">
                    <c:v>1945</c:v>
                  </c:pt>
                  <c:pt idx="1816">
                    <c:v>1945</c:v>
                  </c:pt>
                  <c:pt idx="1817">
                    <c:v>1945</c:v>
                  </c:pt>
                  <c:pt idx="1818">
                    <c:v>1945</c:v>
                  </c:pt>
                  <c:pt idx="1819">
                    <c:v>1945</c:v>
                  </c:pt>
                  <c:pt idx="1820">
                    <c:v>1945</c:v>
                  </c:pt>
                  <c:pt idx="1821">
                    <c:v>1945</c:v>
                  </c:pt>
                  <c:pt idx="1822">
                    <c:v>1945</c:v>
                  </c:pt>
                  <c:pt idx="1823">
                    <c:v>1945</c:v>
                  </c:pt>
                  <c:pt idx="1824">
                    <c:v>1946</c:v>
                  </c:pt>
                  <c:pt idx="1825">
                    <c:v>1946</c:v>
                  </c:pt>
                  <c:pt idx="1826">
                    <c:v>1946</c:v>
                  </c:pt>
                  <c:pt idx="1827">
                    <c:v>1946</c:v>
                  </c:pt>
                  <c:pt idx="1828">
                    <c:v>1946</c:v>
                  </c:pt>
                  <c:pt idx="1829">
                    <c:v>1946</c:v>
                  </c:pt>
                  <c:pt idx="1830">
                    <c:v>1946</c:v>
                  </c:pt>
                  <c:pt idx="1831">
                    <c:v>1946</c:v>
                  </c:pt>
                  <c:pt idx="1832">
                    <c:v>1946</c:v>
                  </c:pt>
                  <c:pt idx="1833">
                    <c:v>1946</c:v>
                  </c:pt>
                  <c:pt idx="1834">
                    <c:v>1946</c:v>
                  </c:pt>
                  <c:pt idx="1835">
                    <c:v>1946</c:v>
                  </c:pt>
                  <c:pt idx="1836">
                    <c:v>1947</c:v>
                  </c:pt>
                  <c:pt idx="1837">
                    <c:v>1947</c:v>
                  </c:pt>
                  <c:pt idx="1838">
                    <c:v>1947</c:v>
                  </c:pt>
                  <c:pt idx="1839">
                    <c:v>1947</c:v>
                  </c:pt>
                  <c:pt idx="1840">
                    <c:v>1947</c:v>
                  </c:pt>
                  <c:pt idx="1841">
                    <c:v>1947</c:v>
                  </c:pt>
                  <c:pt idx="1842">
                    <c:v>1947</c:v>
                  </c:pt>
                  <c:pt idx="1843">
                    <c:v>1947</c:v>
                  </c:pt>
                  <c:pt idx="1844">
                    <c:v>1947</c:v>
                  </c:pt>
                  <c:pt idx="1845">
                    <c:v>1947</c:v>
                  </c:pt>
                  <c:pt idx="1846">
                    <c:v>1947</c:v>
                  </c:pt>
                  <c:pt idx="1847">
                    <c:v>1947</c:v>
                  </c:pt>
                  <c:pt idx="1848">
                    <c:v>1948</c:v>
                  </c:pt>
                  <c:pt idx="1849">
                    <c:v>1948</c:v>
                  </c:pt>
                  <c:pt idx="1850">
                    <c:v>1948</c:v>
                  </c:pt>
                  <c:pt idx="1851">
                    <c:v>1948</c:v>
                  </c:pt>
                  <c:pt idx="1852">
                    <c:v>1948</c:v>
                  </c:pt>
                  <c:pt idx="1853">
                    <c:v>1948</c:v>
                  </c:pt>
                  <c:pt idx="1854">
                    <c:v>1948</c:v>
                  </c:pt>
                  <c:pt idx="1855">
                    <c:v>1948</c:v>
                  </c:pt>
                  <c:pt idx="1856">
                    <c:v>1948</c:v>
                  </c:pt>
                  <c:pt idx="1857">
                    <c:v>1948</c:v>
                  </c:pt>
                  <c:pt idx="1858">
                    <c:v>1948</c:v>
                  </c:pt>
                  <c:pt idx="1859">
                    <c:v>1948</c:v>
                  </c:pt>
                  <c:pt idx="1860">
                    <c:v>1949</c:v>
                  </c:pt>
                  <c:pt idx="1861">
                    <c:v>1949</c:v>
                  </c:pt>
                  <c:pt idx="1862">
                    <c:v>1949</c:v>
                  </c:pt>
                  <c:pt idx="1863">
                    <c:v>1949</c:v>
                  </c:pt>
                  <c:pt idx="1864">
                    <c:v>1949</c:v>
                  </c:pt>
                  <c:pt idx="1865">
                    <c:v>1949</c:v>
                  </c:pt>
                  <c:pt idx="1866">
                    <c:v>1949</c:v>
                  </c:pt>
                  <c:pt idx="1867">
                    <c:v>1949</c:v>
                  </c:pt>
                  <c:pt idx="1868">
                    <c:v>1949</c:v>
                  </c:pt>
                  <c:pt idx="1869">
                    <c:v>1949</c:v>
                  </c:pt>
                  <c:pt idx="1870">
                    <c:v>1949</c:v>
                  </c:pt>
                  <c:pt idx="1871">
                    <c:v>1949</c:v>
                  </c:pt>
                  <c:pt idx="1872">
                    <c:v>1950</c:v>
                  </c:pt>
                  <c:pt idx="1873">
                    <c:v>1950</c:v>
                  </c:pt>
                  <c:pt idx="1874">
                    <c:v>1950</c:v>
                  </c:pt>
                  <c:pt idx="1875">
                    <c:v>1950</c:v>
                  </c:pt>
                  <c:pt idx="1876">
                    <c:v>1950</c:v>
                  </c:pt>
                  <c:pt idx="1877">
                    <c:v>1950</c:v>
                  </c:pt>
                  <c:pt idx="1878">
                    <c:v>1950</c:v>
                  </c:pt>
                  <c:pt idx="1879">
                    <c:v>1950</c:v>
                  </c:pt>
                  <c:pt idx="1880">
                    <c:v>1950</c:v>
                  </c:pt>
                  <c:pt idx="1881">
                    <c:v>1950</c:v>
                  </c:pt>
                  <c:pt idx="1882">
                    <c:v>1950</c:v>
                  </c:pt>
                  <c:pt idx="1883">
                    <c:v>1950</c:v>
                  </c:pt>
                  <c:pt idx="1884">
                    <c:v>1951</c:v>
                  </c:pt>
                  <c:pt idx="1885">
                    <c:v>1951</c:v>
                  </c:pt>
                  <c:pt idx="1886">
                    <c:v>1951</c:v>
                  </c:pt>
                  <c:pt idx="1887">
                    <c:v>1951</c:v>
                  </c:pt>
                  <c:pt idx="1888">
                    <c:v>1951</c:v>
                  </c:pt>
                  <c:pt idx="1889">
                    <c:v>1951</c:v>
                  </c:pt>
                  <c:pt idx="1890">
                    <c:v>1951</c:v>
                  </c:pt>
                  <c:pt idx="1891">
                    <c:v>1951</c:v>
                  </c:pt>
                  <c:pt idx="1892">
                    <c:v>1951</c:v>
                  </c:pt>
                  <c:pt idx="1893">
                    <c:v>1951</c:v>
                  </c:pt>
                  <c:pt idx="1894">
                    <c:v>1951</c:v>
                  </c:pt>
                  <c:pt idx="1895">
                    <c:v>1951</c:v>
                  </c:pt>
                  <c:pt idx="1896">
                    <c:v>1952</c:v>
                  </c:pt>
                  <c:pt idx="1897">
                    <c:v>1952</c:v>
                  </c:pt>
                  <c:pt idx="1898">
                    <c:v>1952</c:v>
                  </c:pt>
                  <c:pt idx="1899">
                    <c:v>1952</c:v>
                  </c:pt>
                  <c:pt idx="1900">
                    <c:v>1952</c:v>
                  </c:pt>
                  <c:pt idx="1901">
                    <c:v>1952</c:v>
                  </c:pt>
                  <c:pt idx="1902">
                    <c:v>1952</c:v>
                  </c:pt>
                  <c:pt idx="1903">
                    <c:v>1952</c:v>
                  </c:pt>
                  <c:pt idx="1904">
                    <c:v>1952</c:v>
                  </c:pt>
                  <c:pt idx="1905">
                    <c:v>1952</c:v>
                  </c:pt>
                  <c:pt idx="1906">
                    <c:v>1952</c:v>
                  </c:pt>
                  <c:pt idx="1907">
                    <c:v>1952</c:v>
                  </c:pt>
                  <c:pt idx="1908">
                    <c:v>1953</c:v>
                  </c:pt>
                  <c:pt idx="1909">
                    <c:v>1953</c:v>
                  </c:pt>
                  <c:pt idx="1910">
                    <c:v>1953</c:v>
                  </c:pt>
                  <c:pt idx="1911">
                    <c:v>1953</c:v>
                  </c:pt>
                  <c:pt idx="1912">
                    <c:v>1953</c:v>
                  </c:pt>
                  <c:pt idx="1913">
                    <c:v>1953</c:v>
                  </c:pt>
                  <c:pt idx="1914">
                    <c:v>1953</c:v>
                  </c:pt>
                  <c:pt idx="1915">
                    <c:v>1953</c:v>
                  </c:pt>
                  <c:pt idx="1916">
                    <c:v>1953</c:v>
                  </c:pt>
                  <c:pt idx="1917">
                    <c:v>1953</c:v>
                  </c:pt>
                  <c:pt idx="1918">
                    <c:v>1953</c:v>
                  </c:pt>
                  <c:pt idx="1919">
                    <c:v>1953</c:v>
                  </c:pt>
                  <c:pt idx="1920">
                    <c:v>1954</c:v>
                  </c:pt>
                  <c:pt idx="1921">
                    <c:v>1954</c:v>
                  </c:pt>
                  <c:pt idx="1922">
                    <c:v>1954</c:v>
                  </c:pt>
                  <c:pt idx="1923">
                    <c:v>1954</c:v>
                  </c:pt>
                  <c:pt idx="1924">
                    <c:v>1954</c:v>
                  </c:pt>
                  <c:pt idx="1925">
                    <c:v>1954</c:v>
                  </c:pt>
                  <c:pt idx="1926">
                    <c:v>1954</c:v>
                  </c:pt>
                  <c:pt idx="1927">
                    <c:v>1954</c:v>
                  </c:pt>
                  <c:pt idx="1928">
                    <c:v>1954</c:v>
                  </c:pt>
                  <c:pt idx="1929">
                    <c:v>1954</c:v>
                  </c:pt>
                  <c:pt idx="1930">
                    <c:v>1954</c:v>
                  </c:pt>
                  <c:pt idx="1931">
                    <c:v>1954</c:v>
                  </c:pt>
                  <c:pt idx="1932">
                    <c:v>1955</c:v>
                  </c:pt>
                  <c:pt idx="1933">
                    <c:v>1955</c:v>
                  </c:pt>
                  <c:pt idx="1934">
                    <c:v>1955</c:v>
                  </c:pt>
                  <c:pt idx="1935">
                    <c:v>1955</c:v>
                  </c:pt>
                  <c:pt idx="1936">
                    <c:v>1955</c:v>
                  </c:pt>
                  <c:pt idx="1937">
                    <c:v>1955</c:v>
                  </c:pt>
                  <c:pt idx="1938">
                    <c:v>1955</c:v>
                  </c:pt>
                  <c:pt idx="1939">
                    <c:v>1955</c:v>
                  </c:pt>
                  <c:pt idx="1940">
                    <c:v>1955</c:v>
                  </c:pt>
                  <c:pt idx="1941">
                    <c:v>1955</c:v>
                  </c:pt>
                  <c:pt idx="1942">
                    <c:v>1955</c:v>
                  </c:pt>
                  <c:pt idx="1943">
                    <c:v>1955</c:v>
                  </c:pt>
                  <c:pt idx="1944">
                    <c:v>1956</c:v>
                  </c:pt>
                  <c:pt idx="1945">
                    <c:v>1956</c:v>
                  </c:pt>
                  <c:pt idx="1946">
                    <c:v>1956</c:v>
                  </c:pt>
                  <c:pt idx="1947">
                    <c:v>1956</c:v>
                  </c:pt>
                  <c:pt idx="1948">
                    <c:v>1956</c:v>
                  </c:pt>
                  <c:pt idx="1949">
                    <c:v>1956</c:v>
                  </c:pt>
                  <c:pt idx="1950">
                    <c:v>1956</c:v>
                  </c:pt>
                  <c:pt idx="1951">
                    <c:v>1956</c:v>
                  </c:pt>
                  <c:pt idx="1952">
                    <c:v>1956</c:v>
                  </c:pt>
                  <c:pt idx="1953">
                    <c:v>1956</c:v>
                  </c:pt>
                  <c:pt idx="1954">
                    <c:v>1956</c:v>
                  </c:pt>
                  <c:pt idx="1955">
                    <c:v>1956</c:v>
                  </c:pt>
                  <c:pt idx="1956">
                    <c:v>1957</c:v>
                  </c:pt>
                  <c:pt idx="1957">
                    <c:v>1957</c:v>
                  </c:pt>
                  <c:pt idx="1958">
                    <c:v>1957</c:v>
                  </c:pt>
                  <c:pt idx="1959">
                    <c:v>1957</c:v>
                  </c:pt>
                  <c:pt idx="1960">
                    <c:v>1957</c:v>
                  </c:pt>
                  <c:pt idx="1961">
                    <c:v>1957</c:v>
                  </c:pt>
                  <c:pt idx="1962">
                    <c:v>1957</c:v>
                  </c:pt>
                  <c:pt idx="1963">
                    <c:v>1957</c:v>
                  </c:pt>
                  <c:pt idx="1964">
                    <c:v>1957</c:v>
                  </c:pt>
                  <c:pt idx="1965">
                    <c:v>1957</c:v>
                  </c:pt>
                  <c:pt idx="1966">
                    <c:v>1957</c:v>
                  </c:pt>
                  <c:pt idx="1967">
                    <c:v>1957</c:v>
                  </c:pt>
                  <c:pt idx="1968">
                    <c:v>1958</c:v>
                  </c:pt>
                  <c:pt idx="1969">
                    <c:v>1958</c:v>
                  </c:pt>
                  <c:pt idx="1970">
                    <c:v>1958</c:v>
                  </c:pt>
                  <c:pt idx="1971">
                    <c:v>1958</c:v>
                  </c:pt>
                  <c:pt idx="1972">
                    <c:v>1958</c:v>
                  </c:pt>
                  <c:pt idx="1973">
                    <c:v>1958</c:v>
                  </c:pt>
                  <c:pt idx="1974">
                    <c:v>1958</c:v>
                  </c:pt>
                  <c:pt idx="1975">
                    <c:v>1958</c:v>
                  </c:pt>
                  <c:pt idx="1976">
                    <c:v>1958</c:v>
                  </c:pt>
                  <c:pt idx="1977">
                    <c:v>1958</c:v>
                  </c:pt>
                  <c:pt idx="1978">
                    <c:v>1958</c:v>
                  </c:pt>
                  <c:pt idx="1979">
                    <c:v>1958</c:v>
                  </c:pt>
                  <c:pt idx="1980">
                    <c:v>1959</c:v>
                  </c:pt>
                  <c:pt idx="1981">
                    <c:v>1959</c:v>
                  </c:pt>
                  <c:pt idx="1982">
                    <c:v>1959</c:v>
                  </c:pt>
                  <c:pt idx="1983">
                    <c:v>1959</c:v>
                  </c:pt>
                  <c:pt idx="1984">
                    <c:v>1959</c:v>
                  </c:pt>
                  <c:pt idx="1985">
                    <c:v>1959</c:v>
                  </c:pt>
                  <c:pt idx="1986">
                    <c:v>1959</c:v>
                  </c:pt>
                  <c:pt idx="1987">
                    <c:v>1959</c:v>
                  </c:pt>
                  <c:pt idx="1988">
                    <c:v>1959</c:v>
                  </c:pt>
                  <c:pt idx="1989">
                    <c:v>1959</c:v>
                  </c:pt>
                  <c:pt idx="1990">
                    <c:v>1959</c:v>
                  </c:pt>
                  <c:pt idx="1991">
                    <c:v>1959</c:v>
                  </c:pt>
                  <c:pt idx="1992">
                    <c:v>1960</c:v>
                  </c:pt>
                  <c:pt idx="1993">
                    <c:v>1960</c:v>
                  </c:pt>
                  <c:pt idx="1994">
                    <c:v>1960</c:v>
                  </c:pt>
                  <c:pt idx="1995">
                    <c:v>1960</c:v>
                  </c:pt>
                  <c:pt idx="1996">
                    <c:v>1960</c:v>
                  </c:pt>
                  <c:pt idx="1997">
                    <c:v>1960</c:v>
                  </c:pt>
                  <c:pt idx="1998">
                    <c:v>1960</c:v>
                  </c:pt>
                  <c:pt idx="1999">
                    <c:v>1960</c:v>
                  </c:pt>
                  <c:pt idx="2000">
                    <c:v>1960</c:v>
                  </c:pt>
                  <c:pt idx="2001">
                    <c:v>1960</c:v>
                  </c:pt>
                  <c:pt idx="2002">
                    <c:v>1960</c:v>
                  </c:pt>
                  <c:pt idx="2003">
                    <c:v>1960</c:v>
                  </c:pt>
                  <c:pt idx="2004">
                    <c:v>1961</c:v>
                  </c:pt>
                  <c:pt idx="2005">
                    <c:v>1961</c:v>
                  </c:pt>
                  <c:pt idx="2006">
                    <c:v>1961</c:v>
                  </c:pt>
                  <c:pt idx="2007">
                    <c:v>1961</c:v>
                  </c:pt>
                  <c:pt idx="2008">
                    <c:v>1961</c:v>
                  </c:pt>
                  <c:pt idx="2009">
                    <c:v>1961</c:v>
                  </c:pt>
                  <c:pt idx="2010">
                    <c:v>1961</c:v>
                  </c:pt>
                  <c:pt idx="2011">
                    <c:v>1961</c:v>
                  </c:pt>
                  <c:pt idx="2012">
                    <c:v>1961</c:v>
                  </c:pt>
                  <c:pt idx="2013">
                    <c:v>1961</c:v>
                  </c:pt>
                  <c:pt idx="2014">
                    <c:v>1961</c:v>
                  </c:pt>
                  <c:pt idx="2015">
                    <c:v>1961</c:v>
                  </c:pt>
                  <c:pt idx="2016">
                    <c:v>1962</c:v>
                  </c:pt>
                  <c:pt idx="2017">
                    <c:v>1962</c:v>
                  </c:pt>
                  <c:pt idx="2018">
                    <c:v>1962</c:v>
                  </c:pt>
                  <c:pt idx="2019">
                    <c:v>1962</c:v>
                  </c:pt>
                  <c:pt idx="2020">
                    <c:v>1962</c:v>
                  </c:pt>
                  <c:pt idx="2021">
                    <c:v>1962</c:v>
                  </c:pt>
                  <c:pt idx="2022">
                    <c:v>1962</c:v>
                  </c:pt>
                  <c:pt idx="2023">
                    <c:v>1962</c:v>
                  </c:pt>
                  <c:pt idx="2024">
                    <c:v>1962</c:v>
                  </c:pt>
                  <c:pt idx="2025">
                    <c:v>1962</c:v>
                  </c:pt>
                  <c:pt idx="2026">
                    <c:v>1962</c:v>
                  </c:pt>
                  <c:pt idx="2027">
                    <c:v>1962</c:v>
                  </c:pt>
                  <c:pt idx="2028">
                    <c:v>1963</c:v>
                  </c:pt>
                  <c:pt idx="2029">
                    <c:v>1963</c:v>
                  </c:pt>
                  <c:pt idx="2030">
                    <c:v>1963</c:v>
                  </c:pt>
                  <c:pt idx="2031">
                    <c:v>1963</c:v>
                  </c:pt>
                  <c:pt idx="2032">
                    <c:v>1963</c:v>
                  </c:pt>
                  <c:pt idx="2033">
                    <c:v>1963</c:v>
                  </c:pt>
                  <c:pt idx="2034">
                    <c:v>1963</c:v>
                  </c:pt>
                  <c:pt idx="2035">
                    <c:v>1963</c:v>
                  </c:pt>
                  <c:pt idx="2036">
                    <c:v>1963</c:v>
                  </c:pt>
                  <c:pt idx="2037">
                    <c:v>1963</c:v>
                  </c:pt>
                  <c:pt idx="2038">
                    <c:v>1963</c:v>
                  </c:pt>
                  <c:pt idx="2039">
                    <c:v>1963</c:v>
                  </c:pt>
                  <c:pt idx="2040">
                    <c:v>1964</c:v>
                  </c:pt>
                  <c:pt idx="2041">
                    <c:v>1964</c:v>
                  </c:pt>
                  <c:pt idx="2042">
                    <c:v>1964</c:v>
                  </c:pt>
                  <c:pt idx="2043">
                    <c:v>1964</c:v>
                  </c:pt>
                  <c:pt idx="2044">
                    <c:v>1964</c:v>
                  </c:pt>
                  <c:pt idx="2045">
                    <c:v>1964</c:v>
                  </c:pt>
                  <c:pt idx="2046">
                    <c:v>1964</c:v>
                  </c:pt>
                  <c:pt idx="2047">
                    <c:v>1964</c:v>
                  </c:pt>
                  <c:pt idx="2048">
                    <c:v>1964</c:v>
                  </c:pt>
                  <c:pt idx="2049">
                    <c:v>1964</c:v>
                  </c:pt>
                  <c:pt idx="2050">
                    <c:v>1964</c:v>
                  </c:pt>
                  <c:pt idx="2051">
                    <c:v>1964</c:v>
                  </c:pt>
                  <c:pt idx="2052">
                    <c:v>1965</c:v>
                  </c:pt>
                  <c:pt idx="2053">
                    <c:v>1965</c:v>
                  </c:pt>
                  <c:pt idx="2054">
                    <c:v>1965</c:v>
                  </c:pt>
                  <c:pt idx="2055">
                    <c:v>1965</c:v>
                  </c:pt>
                  <c:pt idx="2056">
                    <c:v>1965</c:v>
                  </c:pt>
                  <c:pt idx="2057">
                    <c:v>1965</c:v>
                  </c:pt>
                  <c:pt idx="2058">
                    <c:v>1965</c:v>
                  </c:pt>
                  <c:pt idx="2059">
                    <c:v>1965</c:v>
                  </c:pt>
                  <c:pt idx="2060">
                    <c:v>1965</c:v>
                  </c:pt>
                  <c:pt idx="2061">
                    <c:v>1965</c:v>
                  </c:pt>
                  <c:pt idx="2062">
                    <c:v>1965</c:v>
                  </c:pt>
                  <c:pt idx="2063">
                    <c:v>1965</c:v>
                  </c:pt>
                  <c:pt idx="2064">
                    <c:v>1966</c:v>
                  </c:pt>
                  <c:pt idx="2065">
                    <c:v>1966</c:v>
                  </c:pt>
                  <c:pt idx="2066">
                    <c:v>1966</c:v>
                  </c:pt>
                  <c:pt idx="2067">
                    <c:v>1966</c:v>
                  </c:pt>
                  <c:pt idx="2068">
                    <c:v>1966</c:v>
                  </c:pt>
                  <c:pt idx="2069">
                    <c:v>1966</c:v>
                  </c:pt>
                  <c:pt idx="2070">
                    <c:v>1966</c:v>
                  </c:pt>
                  <c:pt idx="2071">
                    <c:v>1966</c:v>
                  </c:pt>
                  <c:pt idx="2072">
                    <c:v>1966</c:v>
                  </c:pt>
                  <c:pt idx="2073">
                    <c:v>1966</c:v>
                  </c:pt>
                  <c:pt idx="2074">
                    <c:v>1966</c:v>
                  </c:pt>
                  <c:pt idx="2075">
                    <c:v>1966</c:v>
                  </c:pt>
                  <c:pt idx="2076">
                    <c:v>1967</c:v>
                  </c:pt>
                  <c:pt idx="2077">
                    <c:v>1967</c:v>
                  </c:pt>
                  <c:pt idx="2078">
                    <c:v>1967</c:v>
                  </c:pt>
                  <c:pt idx="2079">
                    <c:v>1967</c:v>
                  </c:pt>
                  <c:pt idx="2080">
                    <c:v>1967</c:v>
                  </c:pt>
                  <c:pt idx="2081">
                    <c:v>1967</c:v>
                  </c:pt>
                  <c:pt idx="2082">
                    <c:v>1967</c:v>
                  </c:pt>
                  <c:pt idx="2083">
                    <c:v>1967</c:v>
                  </c:pt>
                  <c:pt idx="2084">
                    <c:v>1967</c:v>
                  </c:pt>
                  <c:pt idx="2085">
                    <c:v>1967</c:v>
                  </c:pt>
                  <c:pt idx="2086">
                    <c:v>1967</c:v>
                  </c:pt>
                  <c:pt idx="2087">
                    <c:v>1967</c:v>
                  </c:pt>
                  <c:pt idx="2088">
                    <c:v>1968</c:v>
                  </c:pt>
                  <c:pt idx="2089">
                    <c:v>1968</c:v>
                  </c:pt>
                  <c:pt idx="2090">
                    <c:v>1968</c:v>
                  </c:pt>
                  <c:pt idx="2091">
                    <c:v>1968</c:v>
                  </c:pt>
                  <c:pt idx="2092">
                    <c:v>1968</c:v>
                  </c:pt>
                  <c:pt idx="2093">
                    <c:v>1968</c:v>
                  </c:pt>
                  <c:pt idx="2094">
                    <c:v>1968</c:v>
                  </c:pt>
                  <c:pt idx="2095">
                    <c:v>1968</c:v>
                  </c:pt>
                  <c:pt idx="2096">
                    <c:v>1968</c:v>
                  </c:pt>
                  <c:pt idx="2097">
                    <c:v>1968</c:v>
                  </c:pt>
                  <c:pt idx="2098">
                    <c:v>1968</c:v>
                  </c:pt>
                  <c:pt idx="2099">
                    <c:v>1968</c:v>
                  </c:pt>
                  <c:pt idx="2100">
                    <c:v>1969</c:v>
                  </c:pt>
                  <c:pt idx="2101">
                    <c:v>1969</c:v>
                  </c:pt>
                  <c:pt idx="2102">
                    <c:v>1969</c:v>
                  </c:pt>
                  <c:pt idx="2103">
                    <c:v>1969</c:v>
                  </c:pt>
                  <c:pt idx="2104">
                    <c:v>1969</c:v>
                  </c:pt>
                  <c:pt idx="2105">
                    <c:v>1969</c:v>
                  </c:pt>
                  <c:pt idx="2106">
                    <c:v>1969</c:v>
                  </c:pt>
                  <c:pt idx="2107">
                    <c:v>1969</c:v>
                  </c:pt>
                  <c:pt idx="2108">
                    <c:v>1969</c:v>
                  </c:pt>
                  <c:pt idx="2109">
                    <c:v>1969</c:v>
                  </c:pt>
                  <c:pt idx="2110">
                    <c:v>1969</c:v>
                  </c:pt>
                  <c:pt idx="2111">
                    <c:v>1969</c:v>
                  </c:pt>
                  <c:pt idx="2112">
                    <c:v>1970</c:v>
                  </c:pt>
                  <c:pt idx="2113">
                    <c:v>1970</c:v>
                  </c:pt>
                  <c:pt idx="2114">
                    <c:v>1970</c:v>
                  </c:pt>
                  <c:pt idx="2115">
                    <c:v>1970</c:v>
                  </c:pt>
                  <c:pt idx="2116">
                    <c:v>1970</c:v>
                  </c:pt>
                  <c:pt idx="2117">
                    <c:v>1970</c:v>
                  </c:pt>
                  <c:pt idx="2118">
                    <c:v>1970</c:v>
                  </c:pt>
                  <c:pt idx="2119">
                    <c:v>1970</c:v>
                  </c:pt>
                  <c:pt idx="2120">
                    <c:v>1970</c:v>
                  </c:pt>
                  <c:pt idx="2121">
                    <c:v>1970</c:v>
                  </c:pt>
                  <c:pt idx="2122">
                    <c:v>1970</c:v>
                  </c:pt>
                  <c:pt idx="2123">
                    <c:v>1970</c:v>
                  </c:pt>
                  <c:pt idx="2124">
                    <c:v>1971</c:v>
                  </c:pt>
                  <c:pt idx="2125">
                    <c:v>1971</c:v>
                  </c:pt>
                  <c:pt idx="2126">
                    <c:v>1971</c:v>
                  </c:pt>
                  <c:pt idx="2127">
                    <c:v>1971</c:v>
                  </c:pt>
                  <c:pt idx="2128">
                    <c:v>1971</c:v>
                  </c:pt>
                  <c:pt idx="2129">
                    <c:v>1971</c:v>
                  </c:pt>
                  <c:pt idx="2130">
                    <c:v>1971</c:v>
                  </c:pt>
                  <c:pt idx="2131">
                    <c:v>1971</c:v>
                  </c:pt>
                  <c:pt idx="2132">
                    <c:v>1971</c:v>
                  </c:pt>
                  <c:pt idx="2133">
                    <c:v>1971</c:v>
                  </c:pt>
                  <c:pt idx="2134">
                    <c:v>1971</c:v>
                  </c:pt>
                  <c:pt idx="2135">
                    <c:v>1971</c:v>
                  </c:pt>
                  <c:pt idx="2136">
                    <c:v>1972</c:v>
                  </c:pt>
                  <c:pt idx="2137">
                    <c:v>1972</c:v>
                  </c:pt>
                  <c:pt idx="2138">
                    <c:v>1972</c:v>
                  </c:pt>
                  <c:pt idx="2139">
                    <c:v>1972</c:v>
                  </c:pt>
                  <c:pt idx="2140">
                    <c:v>1972</c:v>
                  </c:pt>
                  <c:pt idx="2141">
                    <c:v>1972</c:v>
                  </c:pt>
                  <c:pt idx="2142">
                    <c:v>1972</c:v>
                  </c:pt>
                  <c:pt idx="2143">
                    <c:v>1972</c:v>
                  </c:pt>
                  <c:pt idx="2144">
                    <c:v>1972</c:v>
                  </c:pt>
                  <c:pt idx="2145">
                    <c:v>1972</c:v>
                  </c:pt>
                  <c:pt idx="2146">
                    <c:v>1972</c:v>
                  </c:pt>
                  <c:pt idx="2147">
                    <c:v>1972</c:v>
                  </c:pt>
                  <c:pt idx="2148">
                    <c:v>1973</c:v>
                  </c:pt>
                  <c:pt idx="2149">
                    <c:v>1973</c:v>
                  </c:pt>
                  <c:pt idx="2150">
                    <c:v>1973</c:v>
                  </c:pt>
                  <c:pt idx="2151">
                    <c:v>1973</c:v>
                  </c:pt>
                  <c:pt idx="2152">
                    <c:v>1973</c:v>
                  </c:pt>
                  <c:pt idx="2153">
                    <c:v>1973</c:v>
                  </c:pt>
                  <c:pt idx="2154">
                    <c:v>1973</c:v>
                  </c:pt>
                  <c:pt idx="2155">
                    <c:v>1973</c:v>
                  </c:pt>
                  <c:pt idx="2156">
                    <c:v>1973</c:v>
                  </c:pt>
                  <c:pt idx="2157">
                    <c:v>1973</c:v>
                  </c:pt>
                  <c:pt idx="2158">
                    <c:v>1973</c:v>
                  </c:pt>
                  <c:pt idx="2159">
                    <c:v>1973</c:v>
                  </c:pt>
                  <c:pt idx="2160">
                    <c:v>1974</c:v>
                  </c:pt>
                  <c:pt idx="2161">
                    <c:v>1974</c:v>
                  </c:pt>
                  <c:pt idx="2162">
                    <c:v>1974</c:v>
                  </c:pt>
                  <c:pt idx="2163">
                    <c:v>1974</c:v>
                  </c:pt>
                  <c:pt idx="2164">
                    <c:v>1974</c:v>
                  </c:pt>
                  <c:pt idx="2165">
                    <c:v>1974</c:v>
                  </c:pt>
                  <c:pt idx="2166">
                    <c:v>1974</c:v>
                  </c:pt>
                  <c:pt idx="2167">
                    <c:v>1974</c:v>
                  </c:pt>
                  <c:pt idx="2168">
                    <c:v>1974</c:v>
                  </c:pt>
                  <c:pt idx="2169">
                    <c:v>1974</c:v>
                  </c:pt>
                  <c:pt idx="2170">
                    <c:v>1974</c:v>
                  </c:pt>
                  <c:pt idx="2171">
                    <c:v>1974</c:v>
                  </c:pt>
                  <c:pt idx="2172">
                    <c:v>1975</c:v>
                  </c:pt>
                  <c:pt idx="2173">
                    <c:v>1975</c:v>
                  </c:pt>
                  <c:pt idx="2174">
                    <c:v>1975</c:v>
                  </c:pt>
                  <c:pt idx="2175">
                    <c:v>1975</c:v>
                  </c:pt>
                  <c:pt idx="2176">
                    <c:v>1975</c:v>
                  </c:pt>
                  <c:pt idx="2177">
                    <c:v>1975</c:v>
                  </c:pt>
                  <c:pt idx="2178">
                    <c:v>1975</c:v>
                  </c:pt>
                  <c:pt idx="2179">
                    <c:v>1975</c:v>
                  </c:pt>
                  <c:pt idx="2180">
                    <c:v>1975</c:v>
                  </c:pt>
                  <c:pt idx="2181">
                    <c:v>1975</c:v>
                  </c:pt>
                  <c:pt idx="2182">
                    <c:v>1975</c:v>
                  </c:pt>
                  <c:pt idx="2183">
                    <c:v>1975</c:v>
                  </c:pt>
                  <c:pt idx="2184">
                    <c:v>1976</c:v>
                  </c:pt>
                  <c:pt idx="2185">
                    <c:v>1976</c:v>
                  </c:pt>
                  <c:pt idx="2186">
                    <c:v>1976</c:v>
                  </c:pt>
                  <c:pt idx="2187">
                    <c:v>1976</c:v>
                  </c:pt>
                  <c:pt idx="2188">
                    <c:v>1976</c:v>
                  </c:pt>
                  <c:pt idx="2189">
                    <c:v>1976</c:v>
                  </c:pt>
                  <c:pt idx="2190">
                    <c:v>1976</c:v>
                  </c:pt>
                  <c:pt idx="2191">
                    <c:v>1976</c:v>
                  </c:pt>
                  <c:pt idx="2192">
                    <c:v>1976</c:v>
                  </c:pt>
                  <c:pt idx="2193">
                    <c:v>1976</c:v>
                  </c:pt>
                  <c:pt idx="2194">
                    <c:v>1976</c:v>
                  </c:pt>
                  <c:pt idx="2195">
                    <c:v>1976</c:v>
                  </c:pt>
                  <c:pt idx="2196">
                    <c:v>1977</c:v>
                  </c:pt>
                  <c:pt idx="2197">
                    <c:v>1977</c:v>
                  </c:pt>
                  <c:pt idx="2198">
                    <c:v>1977</c:v>
                  </c:pt>
                  <c:pt idx="2199">
                    <c:v>1977</c:v>
                  </c:pt>
                  <c:pt idx="2200">
                    <c:v>1977</c:v>
                  </c:pt>
                  <c:pt idx="2201">
                    <c:v>1977</c:v>
                  </c:pt>
                  <c:pt idx="2202">
                    <c:v>1977</c:v>
                  </c:pt>
                  <c:pt idx="2203">
                    <c:v>1977</c:v>
                  </c:pt>
                  <c:pt idx="2204">
                    <c:v>1977</c:v>
                  </c:pt>
                  <c:pt idx="2205">
                    <c:v>1977</c:v>
                  </c:pt>
                  <c:pt idx="2206">
                    <c:v>1977</c:v>
                  </c:pt>
                  <c:pt idx="2207">
                    <c:v>1977</c:v>
                  </c:pt>
                  <c:pt idx="2208">
                    <c:v>1978</c:v>
                  </c:pt>
                  <c:pt idx="2209">
                    <c:v>1978</c:v>
                  </c:pt>
                  <c:pt idx="2210">
                    <c:v>1978</c:v>
                  </c:pt>
                  <c:pt idx="2211">
                    <c:v>1978</c:v>
                  </c:pt>
                  <c:pt idx="2212">
                    <c:v>1978</c:v>
                  </c:pt>
                  <c:pt idx="2213">
                    <c:v>1978</c:v>
                  </c:pt>
                  <c:pt idx="2214">
                    <c:v>1978</c:v>
                  </c:pt>
                  <c:pt idx="2215">
                    <c:v>1978</c:v>
                  </c:pt>
                  <c:pt idx="2216">
                    <c:v>1978</c:v>
                  </c:pt>
                  <c:pt idx="2217">
                    <c:v>1978</c:v>
                  </c:pt>
                  <c:pt idx="2218">
                    <c:v>1978</c:v>
                  </c:pt>
                  <c:pt idx="2219">
                    <c:v>1978</c:v>
                  </c:pt>
                  <c:pt idx="2220">
                    <c:v>1979</c:v>
                  </c:pt>
                  <c:pt idx="2221">
                    <c:v>1979</c:v>
                  </c:pt>
                  <c:pt idx="2222">
                    <c:v>1979</c:v>
                  </c:pt>
                  <c:pt idx="2223">
                    <c:v>1979</c:v>
                  </c:pt>
                  <c:pt idx="2224">
                    <c:v>1979</c:v>
                  </c:pt>
                  <c:pt idx="2225">
                    <c:v>1979</c:v>
                  </c:pt>
                  <c:pt idx="2226">
                    <c:v>1979</c:v>
                  </c:pt>
                  <c:pt idx="2227">
                    <c:v>1979</c:v>
                  </c:pt>
                  <c:pt idx="2228">
                    <c:v>1979</c:v>
                  </c:pt>
                  <c:pt idx="2229">
                    <c:v>1979</c:v>
                  </c:pt>
                  <c:pt idx="2230">
                    <c:v>1979</c:v>
                  </c:pt>
                  <c:pt idx="2231">
                    <c:v>1979</c:v>
                  </c:pt>
                  <c:pt idx="2232">
                    <c:v>1980</c:v>
                  </c:pt>
                  <c:pt idx="2233">
                    <c:v>1980</c:v>
                  </c:pt>
                  <c:pt idx="2234">
                    <c:v>1980</c:v>
                  </c:pt>
                  <c:pt idx="2235">
                    <c:v>1980</c:v>
                  </c:pt>
                  <c:pt idx="2236">
                    <c:v>1980</c:v>
                  </c:pt>
                  <c:pt idx="2237">
                    <c:v>1980</c:v>
                  </c:pt>
                  <c:pt idx="2238">
                    <c:v>1980</c:v>
                  </c:pt>
                  <c:pt idx="2239">
                    <c:v>1980</c:v>
                  </c:pt>
                  <c:pt idx="2240">
                    <c:v>1980</c:v>
                  </c:pt>
                  <c:pt idx="2241">
                    <c:v>1980</c:v>
                  </c:pt>
                  <c:pt idx="2242">
                    <c:v>1980</c:v>
                  </c:pt>
                  <c:pt idx="2243">
                    <c:v>1980</c:v>
                  </c:pt>
                  <c:pt idx="2244">
                    <c:v>1981</c:v>
                  </c:pt>
                  <c:pt idx="2245">
                    <c:v>1981</c:v>
                  </c:pt>
                  <c:pt idx="2246">
                    <c:v>1981</c:v>
                  </c:pt>
                  <c:pt idx="2247">
                    <c:v>1981</c:v>
                  </c:pt>
                  <c:pt idx="2248">
                    <c:v>1981</c:v>
                  </c:pt>
                  <c:pt idx="2249">
                    <c:v>1981</c:v>
                  </c:pt>
                  <c:pt idx="2250">
                    <c:v>1981</c:v>
                  </c:pt>
                  <c:pt idx="2251">
                    <c:v>1981</c:v>
                  </c:pt>
                  <c:pt idx="2252">
                    <c:v>1981</c:v>
                  </c:pt>
                  <c:pt idx="2253">
                    <c:v>1981</c:v>
                  </c:pt>
                  <c:pt idx="2254">
                    <c:v>1981</c:v>
                  </c:pt>
                  <c:pt idx="2255">
                    <c:v>1981</c:v>
                  </c:pt>
                  <c:pt idx="2256">
                    <c:v>1982</c:v>
                  </c:pt>
                  <c:pt idx="2257">
                    <c:v>1982</c:v>
                  </c:pt>
                  <c:pt idx="2258">
                    <c:v>1982</c:v>
                  </c:pt>
                  <c:pt idx="2259">
                    <c:v>1982</c:v>
                  </c:pt>
                  <c:pt idx="2260">
                    <c:v>1982</c:v>
                  </c:pt>
                  <c:pt idx="2261">
                    <c:v>1982</c:v>
                  </c:pt>
                  <c:pt idx="2262">
                    <c:v>1982</c:v>
                  </c:pt>
                  <c:pt idx="2263">
                    <c:v>1982</c:v>
                  </c:pt>
                  <c:pt idx="2264">
                    <c:v>1982</c:v>
                  </c:pt>
                  <c:pt idx="2265">
                    <c:v>1982</c:v>
                  </c:pt>
                  <c:pt idx="2266">
                    <c:v>1982</c:v>
                  </c:pt>
                  <c:pt idx="2267">
                    <c:v>1982</c:v>
                  </c:pt>
                  <c:pt idx="2268">
                    <c:v>1983</c:v>
                  </c:pt>
                  <c:pt idx="2269">
                    <c:v>1983</c:v>
                  </c:pt>
                  <c:pt idx="2270">
                    <c:v>1983</c:v>
                  </c:pt>
                  <c:pt idx="2271">
                    <c:v>1983</c:v>
                  </c:pt>
                  <c:pt idx="2272">
                    <c:v>1983</c:v>
                  </c:pt>
                  <c:pt idx="2273">
                    <c:v>1983</c:v>
                  </c:pt>
                  <c:pt idx="2274">
                    <c:v>1983</c:v>
                  </c:pt>
                  <c:pt idx="2275">
                    <c:v>1983</c:v>
                  </c:pt>
                  <c:pt idx="2276">
                    <c:v>1983</c:v>
                  </c:pt>
                  <c:pt idx="2277">
                    <c:v>1983</c:v>
                  </c:pt>
                  <c:pt idx="2278">
                    <c:v>1983</c:v>
                  </c:pt>
                  <c:pt idx="2279">
                    <c:v>1983</c:v>
                  </c:pt>
                  <c:pt idx="2280">
                    <c:v>1984</c:v>
                  </c:pt>
                  <c:pt idx="2281">
                    <c:v>1984</c:v>
                  </c:pt>
                  <c:pt idx="2282">
                    <c:v>1984</c:v>
                  </c:pt>
                  <c:pt idx="2283">
                    <c:v>1984</c:v>
                  </c:pt>
                  <c:pt idx="2284">
                    <c:v>1984</c:v>
                  </c:pt>
                  <c:pt idx="2285">
                    <c:v>1984</c:v>
                  </c:pt>
                  <c:pt idx="2286">
                    <c:v>1984</c:v>
                  </c:pt>
                  <c:pt idx="2287">
                    <c:v>1984</c:v>
                  </c:pt>
                  <c:pt idx="2288">
                    <c:v>1984</c:v>
                  </c:pt>
                  <c:pt idx="2289">
                    <c:v>1984</c:v>
                  </c:pt>
                  <c:pt idx="2290">
                    <c:v>1984</c:v>
                  </c:pt>
                  <c:pt idx="2291">
                    <c:v>1984</c:v>
                  </c:pt>
                  <c:pt idx="2292">
                    <c:v>1985</c:v>
                  </c:pt>
                  <c:pt idx="2293">
                    <c:v>1985</c:v>
                  </c:pt>
                  <c:pt idx="2294">
                    <c:v>1985</c:v>
                  </c:pt>
                  <c:pt idx="2295">
                    <c:v>1985</c:v>
                  </c:pt>
                  <c:pt idx="2296">
                    <c:v>1985</c:v>
                  </c:pt>
                  <c:pt idx="2297">
                    <c:v>1985</c:v>
                  </c:pt>
                  <c:pt idx="2298">
                    <c:v>1985</c:v>
                  </c:pt>
                  <c:pt idx="2299">
                    <c:v>1985</c:v>
                  </c:pt>
                  <c:pt idx="2300">
                    <c:v>1985</c:v>
                  </c:pt>
                  <c:pt idx="2301">
                    <c:v>1985</c:v>
                  </c:pt>
                  <c:pt idx="2302">
                    <c:v>1985</c:v>
                  </c:pt>
                  <c:pt idx="2303">
                    <c:v>1985</c:v>
                  </c:pt>
                  <c:pt idx="2304">
                    <c:v>1986</c:v>
                  </c:pt>
                  <c:pt idx="2305">
                    <c:v>1986</c:v>
                  </c:pt>
                  <c:pt idx="2306">
                    <c:v>1986</c:v>
                  </c:pt>
                  <c:pt idx="2307">
                    <c:v>1986</c:v>
                  </c:pt>
                  <c:pt idx="2308">
                    <c:v>1986</c:v>
                  </c:pt>
                  <c:pt idx="2309">
                    <c:v>1986</c:v>
                  </c:pt>
                  <c:pt idx="2310">
                    <c:v>1986</c:v>
                  </c:pt>
                  <c:pt idx="2311">
                    <c:v>1986</c:v>
                  </c:pt>
                  <c:pt idx="2312">
                    <c:v>1986</c:v>
                  </c:pt>
                  <c:pt idx="2313">
                    <c:v>1986</c:v>
                  </c:pt>
                  <c:pt idx="2314">
                    <c:v>1986</c:v>
                  </c:pt>
                  <c:pt idx="2315">
                    <c:v>1986</c:v>
                  </c:pt>
                  <c:pt idx="2316">
                    <c:v>1987</c:v>
                  </c:pt>
                  <c:pt idx="2317">
                    <c:v>1987</c:v>
                  </c:pt>
                  <c:pt idx="2318">
                    <c:v>1987</c:v>
                  </c:pt>
                  <c:pt idx="2319">
                    <c:v>1987</c:v>
                  </c:pt>
                  <c:pt idx="2320">
                    <c:v>1987</c:v>
                  </c:pt>
                  <c:pt idx="2321">
                    <c:v>1987</c:v>
                  </c:pt>
                  <c:pt idx="2322">
                    <c:v>1987</c:v>
                  </c:pt>
                  <c:pt idx="2323">
                    <c:v>1987</c:v>
                  </c:pt>
                  <c:pt idx="2324">
                    <c:v>1987</c:v>
                  </c:pt>
                  <c:pt idx="2325">
                    <c:v>1987</c:v>
                  </c:pt>
                  <c:pt idx="2326">
                    <c:v>1987</c:v>
                  </c:pt>
                  <c:pt idx="2327">
                    <c:v>1987</c:v>
                  </c:pt>
                  <c:pt idx="2328">
                    <c:v>1988</c:v>
                  </c:pt>
                  <c:pt idx="2329">
                    <c:v>1988</c:v>
                  </c:pt>
                  <c:pt idx="2330">
                    <c:v>1988</c:v>
                  </c:pt>
                  <c:pt idx="2331">
                    <c:v>1988</c:v>
                  </c:pt>
                  <c:pt idx="2332">
                    <c:v>1988</c:v>
                  </c:pt>
                  <c:pt idx="2333">
                    <c:v>1988</c:v>
                  </c:pt>
                  <c:pt idx="2334">
                    <c:v>1988</c:v>
                  </c:pt>
                  <c:pt idx="2335">
                    <c:v>1988</c:v>
                  </c:pt>
                  <c:pt idx="2336">
                    <c:v>1988</c:v>
                  </c:pt>
                  <c:pt idx="2337">
                    <c:v>1988</c:v>
                  </c:pt>
                  <c:pt idx="2338">
                    <c:v>1988</c:v>
                  </c:pt>
                  <c:pt idx="2339">
                    <c:v>1988</c:v>
                  </c:pt>
                  <c:pt idx="2340">
                    <c:v>1989</c:v>
                  </c:pt>
                  <c:pt idx="2341">
                    <c:v>1989</c:v>
                  </c:pt>
                  <c:pt idx="2342">
                    <c:v>1989</c:v>
                  </c:pt>
                  <c:pt idx="2343">
                    <c:v>1989</c:v>
                  </c:pt>
                  <c:pt idx="2344">
                    <c:v>1989</c:v>
                  </c:pt>
                  <c:pt idx="2345">
                    <c:v>1989</c:v>
                  </c:pt>
                  <c:pt idx="2346">
                    <c:v>1989</c:v>
                  </c:pt>
                  <c:pt idx="2347">
                    <c:v>1989</c:v>
                  </c:pt>
                  <c:pt idx="2348">
                    <c:v>1989</c:v>
                  </c:pt>
                  <c:pt idx="2349">
                    <c:v>1989</c:v>
                  </c:pt>
                  <c:pt idx="2350">
                    <c:v>1989</c:v>
                  </c:pt>
                  <c:pt idx="2351">
                    <c:v>1989</c:v>
                  </c:pt>
                  <c:pt idx="2352">
                    <c:v>1990</c:v>
                  </c:pt>
                  <c:pt idx="2353">
                    <c:v>1990</c:v>
                  </c:pt>
                  <c:pt idx="2354">
                    <c:v>1990</c:v>
                  </c:pt>
                  <c:pt idx="2355">
                    <c:v>1990</c:v>
                  </c:pt>
                  <c:pt idx="2356">
                    <c:v>1990</c:v>
                  </c:pt>
                  <c:pt idx="2357">
                    <c:v>1990</c:v>
                  </c:pt>
                  <c:pt idx="2358">
                    <c:v>1990</c:v>
                  </c:pt>
                  <c:pt idx="2359">
                    <c:v>1990</c:v>
                  </c:pt>
                  <c:pt idx="2360">
                    <c:v>1990</c:v>
                  </c:pt>
                  <c:pt idx="2361">
                    <c:v>1990</c:v>
                  </c:pt>
                  <c:pt idx="2362">
                    <c:v>1990</c:v>
                  </c:pt>
                  <c:pt idx="2363">
                    <c:v>1990</c:v>
                  </c:pt>
                  <c:pt idx="2364">
                    <c:v>1991</c:v>
                  </c:pt>
                  <c:pt idx="2365">
                    <c:v>1991</c:v>
                  </c:pt>
                  <c:pt idx="2366">
                    <c:v>1991</c:v>
                  </c:pt>
                  <c:pt idx="2367">
                    <c:v>1991</c:v>
                  </c:pt>
                  <c:pt idx="2368">
                    <c:v>1991</c:v>
                  </c:pt>
                  <c:pt idx="2369">
                    <c:v>1991</c:v>
                  </c:pt>
                  <c:pt idx="2370">
                    <c:v>1991</c:v>
                  </c:pt>
                  <c:pt idx="2371">
                    <c:v>1991</c:v>
                  </c:pt>
                  <c:pt idx="2372">
                    <c:v>1991</c:v>
                  </c:pt>
                  <c:pt idx="2373">
                    <c:v>1991</c:v>
                  </c:pt>
                  <c:pt idx="2374">
                    <c:v>1991</c:v>
                  </c:pt>
                  <c:pt idx="2375">
                    <c:v>1991</c:v>
                  </c:pt>
                  <c:pt idx="2376">
                    <c:v>1992</c:v>
                  </c:pt>
                  <c:pt idx="2377">
                    <c:v>1992</c:v>
                  </c:pt>
                  <c:pt idx="2378">
                    <c:v>1992</c:v>
                  </c:pt>
                  <c:pt idx="2379">
                    <c:v>1992</c:v>
                  </c:pt>
                  <c:pt idx="2380">
                    <c:v>1992</c:v>
                  </c:pt>
                  <c:pt idx="2381">
                    <c:v>1992</c:v>
                  </c:pt>
                  <c:pt idx="2382">
                    <c:v>1992</c:v>
                  </c:pt>
                  <c:pt idx="2383">
                    <c:v>1992</c:v>
                  </c:pt>
                  <c:pt idx="2384">
                    <c:v>1992</c:v>
                  </c:pt>
                  <c:pt idx="2385">
                    <c:v>1992</c:v>
                  </c:pt>
                  <c:pt idx="2386">
                    <c:v>1992</c:v>
                  </c:pt>
                  <c:pt idx="2387">
                    <c:v>1992</c:v>
                  </c:pt>
                  <c:pt idx="2388">
                    <c:v>1993</c:v>
                  </c:pt>
                  <c:pt idx="2389">
                    <c:v>1993</c:v>
                  </c:pt>
                  <c:pt idx="2390">
                    <c:v>1993</c:v>
                  </c:pt>
                  <c:pt idx="2391">
                    <c:v>1993</c:v>
                  </c:pt>
                  <c:pt idx="2392">
                    <c:v>1993</c:v>
                  </c:pt>
                  <c:pt idx="2393">
                    <c:v>1993</c:v>
                  </c:pt>
                  <c:pt idx="2394">
                    <c:v>1993</c:v>
                  </c:pt>
                  <c:pt idx="2395">
                    <c:v>1993</c:v>
                  </c:pt>
                  <c:pt idx="2396">
                    <c:v>1993</c:v>
                  </c:pt>
                  <c:pt idx="2397">
                    <c:v>1993</c:v>
                  </c:pt>
                  <c:pt idx="2398">
                    <c:v>1993</c:v>
                  </c:pt>
                  <c:pt idx="2399">
                    <c:v>1993</c:v>
                  </c:pt>
                  <c:pt idx="2400">
                    <c:v>1994</c:v>
                  </c:pt>
                  <c:pt idx="2401">
                    <c:v>1994</c:v>
                  </c:pt>
                  <c:pt idx="2402">
                    <c:v>1994</c:v>
                  </c:pt>
                  <c:pt idx="2403">
                    <c:v>1994</c:v>
                  </c:pt>
                  <c:pt idx="2404">
                    <c:v>1994</c:v>
                  </c:pt>
                  <c:pt idx="2405">
                    <c:v>1994</c:v>
                  </c:pt>
                  <c:pt idx="2406">
                    <c:v>1994</c:v>
                  </c:pt>
                  <c:pt idx="2407">
                    <c:v>1994</c:v>
                  </c:pt>
                  <c:pt idx="2408">
                    <c:v>1994</c:v>
                  </c:pt>
                  <c:pt idx="2409">
                    <c:v>1994</c:v>
                  </c:pt>
                  <c:pt idx="2410">
                    <c:v>1994</c:v>
                  </c:pt>
                  <c:pt idx="2411">
                    <c:v>1994</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1996</c:v>
                  </c:pt>
                  <c:pt idx="2425">
                    <c:v>1996</c:v>
                  </c:pt>
                  <c:pt idx="2426">
                    <c:v>1996</c:v>
                  </c:pt>
                  <c:pt idx="2427">
                    <c:v>1996</c:v>
                  </c:pt>
                  <c:pt idx="2428">
                    <c:v>1996</c:v>
                  </c:pt>
                  <c:pt idx="2429">
                    <c:v>1996</c:v>
                  </c:pt>
                  <c:pt idx="2430">
                    <c:v>1996</c:v>
                  </c:pt>
                  <c:pt idx="2431">
                    <c:v>1996</c:v>
                  </c:pt>
                  <c:pt idx="2432">
                    <c:v>1996</c:v>
                  </c:pt>
                  <c:pt idx="2433">
                    <c:v>1996</c:v>
                  </c:pt>
                  <c:pt idx="2434">
                    <c:v>1996</c:v>
                  </c:pt>
                  <c:pt idx="2435">
                    <c:v>1996</c:v>
                  </c:pt>
                  <c:pt idx="2436">
                    <c:v>1997</c:v>
                  </c:pt>
                  <c:pt idx="2437">
                    <c:v>1997</c:v>
                  </c:pt>
                  <c:pt idx="2438">
                    <c:v>1997</c:v>
                  </c:pt>
                  <c:pt idx="2439">
                    <c:v>1997</c:v>
                  </c:pt>
                  <c:pt idx="2440">
                    <c:v>1997</c:v>
                  </c:pt>
                  <c:pt idx="2441">
                    <c:v>1997</c:v>
                  </c:pt>
                  <c:pt idx="2442">
                    <c:v>1997</c:v>
                  </c:pt>
                  <c:pt idx="2443">
                    <c:v>1997</c:v>
                  </c:pt>
                  <c:pt idx="2444">
                    <c:v>1997</c:v>
                  </c:pt>
                  <c:pt idx="2445">
                    <c:v>1997</c:v>
                  </c:pt>
                  <c:pt idx="2446">
                    <c:v>1997</c:v>
                  </c:pt>
                  <c:pt idx="2447">
                    <c:v>1997</c:v>
                  </c:pt>
                  <c:pt idx="2448">
                    <c:v>1998</c:v>
                  </c:pt>
                  <c:pt idx="2449">
                    <c:v>1998</c:v>
                  </c:pt>
                  <c:pt idx="2450">
                    <c:v>1998</c:v>
                  </c:pt>
                  <c:pt idx="2451">
                    <c:v>1998</c:v>
                  </c:pt>
                  <c:pt idx="2452">
                    <c:v>1998</c:v>
                  </c:pt>
                  <c:pt idx="2453">
                    <c:v>1998</c:v>
                  </c:pt>
                  <c:pt idx="2454">
                    <c:v>1998</c:v>
                  </c:pt>
                  <c:pt idx="2455">
                    <c:v>1998</c:v>
                  </c:pt>
                  <c:pt idx="2456">
                    <c:v>1998</c:v>
                  </c:pt>
                  <c:pt idx="2457">
                    <c:v>1998</c:v>
                  </c:pt>
                  <c:pt idx="2458">
                    <c:v>1998</c:v>
                  </c:pt>
                  <c:pt idx="2459">
                    <c:v>1998</c:v>
                  </c:pt>
                  <c:pt idx="2460">
                    <c:v>1999</c:v>
                  </c:pt>
                  <c:pt idx="2461">
                    <c:v>1999</c:v>
                  </c:pt>
                  <c:pt idx="2462">
                    <c:v>1999</c:v>
                  </c:pt>
                  <c:pt idx="2463">
                    <c:v>1999</c:v>
                  </c:pt>
                  <c:pt idx="2464">
                    <c:v>1999</c:v>
                  </c:pt>
                  <c:pt idx="2465">
                    <c:v>1999</c:v>
                  </c:pt>
                  <c:pt idx="2466">
                    <c:v>1999</c:v>
                  </c:pt>
                  <c:pt idx="2467">
                    <c:v>1999</c:v>
                  </c:pt>
                  <c:pt idx="2468">
                    <c:v>1999</c:v>
                  </c:pt>
                  <c:pt idx="2469">
                    <c:v>1999</c:v>
                  </c:pt>
                  <c:pt idx="2470">
                    <c:v>1999</c:v>
                  </c:pt>
                  <c:pt idx="2471">
                    <c:v>1999</c:v>
                  </c:pt>
                  <c:pt idx="2472">
                    <c:v>2000</c:v>
                  </c:pt>
                  <c:pt idx="2473">
                    <c:v>2000</c:v>
                  </c:pt>
                  <c:pt idx="2474">
                    <c:v>2000</c:v>
                  </c:pt>
                  <c:pt idx="2475">
                    <c:v>2000</c:v>
                  </c:pt>
                  <c:pt idx="2476">
                    <c:v>2000</c:v>
                  </c:pt>
                  <c:pt idx="2477">
                    <c:v>2000</c:v>
                  </c:pt>
                  <c:pt idx="2478">
                    <c:v>2000</c:v>
                  </c:pt>
                  <c:pt idx="2479">
                    <c:v>2000</c:v>
                  </c:pt>
                  <c:pt idx="2480">
                    <c:v>2000</c:v>
                  </c:pt>
                  <c:pt idx="2481">
                    <c:v>2000</c:v>
                  </c:pt>
                  <c:pt idx="2482">
                    <c:v>2000</c:v>
                  </c:pt>
                  <c:pt idx="2483">
                    <c:v>2000</c:v>
                  </c:pt>
                  <c:pt idx="2484">
                    <c:v>2001</c:v>
                  </c:pt>
                  <c:pt idx="2485">
                    <c:v>2001</c:v>
                  </c:pt>
                  <c:pt idx="2486">
                    <c:v>2001</c:v>
                  </c:pt>
                  <c:pt idx="2487">
                    <c:v>2001</c:v>
                  </c:pt>
                  <c:pt idx="2488">
                    <c:v>2001</c:v>
                  </c:pt>
                  <c:pt idx="2489">
                    <c:v>2001</c:v>
                  </c:pt>
                  <c:pt idx="2490">
                    <c:v>2001</c:v>
                  </c:pt>
                  <c:pt idx="2491">
                    <c:v>2001</c:v>
                  </c:pt>
                  <c:pt idx="2492">
                    <c:v>2001</c:v>
                  </c:pt>
                  <c:pt idx="2493">
                    <c:v>2001</c:v>
                  </c:pt>
                  <c:pt idx="2494">
                    <c:v>2001</c:v>
                  </c:pt>
                  <c:pt idx="2495">
                    <c:v>2001</c:v>
                  </c:pt>
                  <c:pt idx="2496">
                    <c:v>2002</c:v>
                  </c:pt>
                  <c:pt idx="2497">
                    <c:v>2002</c:v>
                  </c:pt>
                  <c:pt idx="2498">
                    <c:v>2002</c:v>
                  </c:pt>
                  <c:pt idx="2499">
                    <c:v>2002</c:v>
                  </c:pt>
                  <c:pt idx="2500">
                    <c:v>2002</c:v>
                  </c:pt>
                  <c:pt idx="2501">
                    <c:v>2002</c:v>
                  </c:pt>
                  <c:pt idx="2502">
                    <c:v>2002</c:v>
                  </c:pt>
                  <c:pt idx="2503">
                    <c:v>2002</c:v>
                  </c:pt>
                  <c:pt idx="2504">
                    <c:v>2002</c:v>
                  </c:pt>
                  <c:pt idx="2505">
                    <c:v>2002</c:v>
                  </c:pt>
                  <c:pt idx="2506">
                    <c:v>2002</c:v>
                  </c:pt>
                  <c:pt idx="2507">
                    <c:v>2002</c:v>
                  </c:pt>
                  <c:pt idx="2508">
                    <c:v>2003</c:v>
                  </c:pt>
                  <c:pt idx="2509">
                    <c:v>2003</c:v>
                  </c:pt>
                  <c:pt idx="2510">
                    <c:v>2003</c:v>
                  </c:pt>
                  <c:pt idx="2511">
                    <c:v>2003</c:v>
                  </c:pt>
                  <c:pt idx="2512">
                    <c:v>2003</c:v>
                  </c:pt>
                  <c:pt idx="2513">
                    <c:v>2003</c:v>
                  </c:pt>
                  <c:pt idx="2514">
                    <c:v>2003</c:v>
                  </c:pt>
                  <c:pt idx="2515">
                    <c:v>2003</c:v>
                  </c:pt>
                  <c:pt idx="2516">
                    <c:v>2003</c:v>
                  </c:pt>
                  <c:pt idx="2517">
                    <c:v>2003</c:v>
                  </c:pt>
                  <c:pt idx="2518">
                    <c:v>2003</c:v>
                  </c:pt>
                  <c:pt idx="2519">
                    <c:v>2003</c:v>
                  </c:pt>
                  <c:pt idx="2520">
                    <c:v>2004</c:v>
                  </c:pt>
                  <c:pt idx="2521">
                    <c:v>2004</c:v>
                  </c:pt>
                  <c:pt idx="2522">
                    <c:v>2004</c:v>
                  </c:pt>
                  <c:pt idx="2523">
                    <c:v>2004</c:v>
                  </c:pt>
                  <c:pt idx="2524">
                    <c:v>2004</c:v>
                  </c:pt>
                  <c:pt idx="2525">
                    <c:v>2004</c:v>
                  </c:pt>
                  <c:pt idx="2526">
                    <c:v>2004</c:v>
                  </c:pt>
                  <c:pt idx="2527">
                    <c:v>2004</c:v>
                  </c:pt>
                  <c:pt idx="2528">
                    <c:v>2004</c:v>
                  </c:pt>
                  <c:pt idx="2529">
                    <c:v>2004</c:v>
                  </c:pt>
                  <c:pt idx="2530">
                    <c:v>2004</c:v>
                  </c:pt>
                  <c:pt idx="2531">
                    <c:v>2004</c:v>
                  </c:pt>
                  <c:pt idx="2532">
                    <c:v>2005</c:v>
                  </c:pt>
                  <c:pt idx="2533">
                    <c:v>2005</c:v>
                  </c:pt>
                  <c:pt idx="2534">
                    <c:v>2005</c:v>
                  </c:pt>
                  <c:pt idx="2535">
                    <c:v>2005</c:v>
                  </c:pt>
                  <c:pt idx="2536">
                    <c:v>2005</c:v>
                  </c:pt>
                  <c:pt idx="2537">
                    <c:v>2005</c:v>
                  </c:pt>
                  <c:pt idx="2538">
                    <c:v>2005</c:v>
                  </c:pt>
                  <c:pt idx="2539">
                    <c:v>2005</c:v>
                  </c:pt>
                  <c:pt idx="2540">
                    <c:v>2005</c:v>
                  </c:pt>
                  <c:pt idx="2541">
                    <c:v>2005</c:v>
                  </c:pt>
                  <c:pt idx="2542">
                    <c:v>2005</c:v>
                  </c:pt>
                  <c:pt idx="2543">
                    <c:v>2005</c:v>
                  </c:pt>
                  <c:pt idx="2544">
                    <c:v>2006</c:v>
                  </c:pt>
                  <c:pt idx="2545">
                    <c:v>2006</c:v>
                  </c:pt>
                  <c:pt idx="2546">
                    <c:v>2006</c:v>
                  </c:pt>
                  <c:pt idx="2547">
                    <c:v>2006</c:v>
                  </c:pt>
                  <c:pt idx="2548">
                    <c:v>2006</c:v>
                  </c:pt>
                  <c:pt idx="2549">
                    <c:v>2006</c:v>
                  </c:pt>
                  <c:pt idx="2550">
                    <c:v>2006</c:v>
                  </c:pt>
                  <c:pt idx="2551">
                    <c:v>2006</c:v>
                  </c:pt>
                  <c:pt idx="2552">
                    <c:v>2006</c:v>
                  </c:pt>
                  <c:pt idx="2553">
                    <c:v>2006</c:v>
                  </c:pt>
                  <c:pt idx="2554">
                    <c:v>2006</c:v>
                  </c:pt>
                  <c:pt idx="2555">
                    <c:v>2006</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2008</c:v>
                  </c:pt>
                  <c:pt idx="2569">
                    <c:v>2008</c:v>
                  </c:pt>
                  <c:pt idx="2570">
                    <c:v>2008</c:v>
                  </c:pt>
                  <c:pt idx="2571">
                    <c:v>2008</c:v>
                  </c:pt>
                  <c:pt idx="2572">
                    <c:v>2008</c:v>
                  </c:pt>
                  <c:pt idx="2573">
                    <c:v>2008</c:v>
                  </c:pt>
                  <c:pt idx="2574">
                    <c:v>2008</c:v>
                  </c:pt>
                  <c:pt idx="2575">
                    <c:v>2008</c:v>
                  </c:pt>
                  <c:pt idx="2576">
                    <c:v>2008</c:v>
                  </c:pt>
                  <c:pt idx="2577">
                    <c:v>2008</c:v>
                  </c:pt>
                  <c:pt idx="2578">
                    <c:v>2008</c:v>
                  </c:pt>
                  <c:pt idx="2579">
                    <c:v>2008</c:v>
                  </c:pt>
                  <c:pt idx="2580">
                    <c:v>2009</c:v>
                  </c:pt>
                  <c:pt idx="2581">
                    <c:v>2009</c:v>
                  </c:pt>
                  <c:pt idx="2582">
                    <c:v>2009</c:v>
                  </c:pt>
                  <c:pt idx="2583">
                    <c:v>2009</c:v>
                  </c:pt>
                  <c:pt idx="2584">
                    <c:v>2009</c:v>
                  </c:pt>
                  <c:pt idx="2585">
                    <c:v>2009</c:v>
                  </c:pt>
                  <c:pt idx="2586">
                    <c:v>2009</c:v>
                  </c:pt>
                  <c:pt idx="2587">
                    <c:v>2009</c:v>
                  </c:pt>
                  <c:pt idx="2588">
                    <c:v>2009</c:v>
                  </c:pt>
                  <c:pt idx="2589">
                    <c:v>2009</c:v>
                  </c:pt>
                  <c:pt idx="2590">
                    <c:v>2009</c:v>
                  </c:pt>
                  <c:pt idx="2591">
                    <c:v>2009</c:v>
                  </c:pt>
                  <c:pt idx="2592">
                    <c:v>2010</c:v>
                  </c:pt>
                </c:lvl>
              </c:multiLvlStrCache>
            </c:multiLvlStrRef>
          </c:cat>
          <c:val>
            <c:numRef>
              <c:f>'Exchange Rate'!$AC$4:$AC$2596</c:f>
              <c:numCache>
                <c:formatCode>General</c:formatCode>
                <c:ptCount val="2593"/>
                <c:pt idx="0">
                  <c:v>198.44384503000418</c:v>
                </c:pt>
                <c:pt idx="1">
                  <c:v>200.3337864112423</c:v>
                </c:pt>
                <c:pt idx="2">
                  <c:v>197.49887433938511</c:v>
                </c:pt>
                <c:pt idx="3">
                  <c:v>197.49887433938511</c:v>
                </c:pt>
                <c:pt idx="4">
                  <c:v>200.3337864112423</c:v>
                </c:pt>
                <c:pt idx="5">
                  <c:v>198.44384503000418</c:v>
                </c:pt>
                <c:pt idx="6">
                  <c:v>204.11366917371785</c:v>
                </c:pt>
                <c:pt idx="7">
                  <c:v>204.11366917371785</c:v>
                </c:pt>
                <c:pt idx="8">
                  <c:v>204.11366917371785</c:v>
                </c:pt>
                <c:pt idx="9">
                  <c:v>204.11366917371785</c:v>
                </c:pt>
                <c:pt idx="10">
                  <c:v>204.11366917371785</c:v>
                </c:pt>
                <c:pt idx="11">
                  <c:v>204.11366917371785</c:v>
                </c:pt>
                <c:pt idx="12">
                  <c:v>200.3337864112423</c:v>
                </c:pt>
                <c:pt idx="13">
                  <c:v>194.66396226752738</c:v>
                </c:pt>
                <c:pt idx="14">
                  <c:v>188.99413812381354</c:v>
                </c:pt>
                <c:pt idx="15">
                  <c:v>188.99413812381354</c:v>
                </c:pt>
                <c:pt idx="16">
                  <c:v>192.7740208862898</c:v>
                </c:pt>
                <c:pt idx="17">
                  <c:v>198.44384503000418</c:v>
                </c:pt>
                <c:pt idx="18">
                  <c:v>194.66396226752738</c:v>
                </c:pt>
                <c:pt idx="19">
                  <c:v>188.99413812381354</c:v>
                </c:pt>
                <c:pt idx="20">
                  <c:v>192.7740208862898</c:v>
                </c:pt>
                <c:pt idx="21">
                  <c:v>190.88407950505166</c:v>
                </c:pt>
                <c:pt idx="22">
                  <c:v>188.99413812381354</c:v>
                </c:pt>
                <c:pt idx="23">
                  <c:v>183.32431398009982</c:v>
                </c:pt>
                <c:pt idx="24">
                  <c:v>168.20478293019372</c:v>
                </c:pt>
                <c:pt idx="25">
                  <c:v>170.09472431143217</c:v>
                </c:pt>
                <c:pt idx="26">
                  <c:v>179.54443121762284</c:v>
                </c:pt>
                <c:pt idx="27">
                  <c:v>181.43437259886059</c:v>
                </c:pt>
                <c:pt idx="28">
                  <c:v>181.43437259886059</c:v>
                </c:pt>
                <c:pt idx="29">
                  <c:v>183.32431398009982</c:v>
                </c:pt>
                <c:pt idx="30">
                  <c:v>184.26928467071767</c:v>
                </c:pt>
                <c:pt idx="31">
                  <c:v>185.21425536133648</c:v>
                </c:pt>
                <c:pt idx="32">
                  <c:v>185.21425536133648</c:v>
                </c:pt>
                <c:pt idx="33">
                  <c:v>185.21425536133648</c:v>
                </c:pt>
                <c:pt idx="34">
                  <c:v>188.99413812381354</c:v>
                </c:pt>
                <c:pt idx="35">
                  <c:v>188.99413812381354</c:v>
                </c:pt>
                <c:pt idx="36">
                  <c:v>188.99413812381354</c:v>
                </c:pt>
                <c:pt idx="37">
                  <c:v>188.99413812381354</c:v>
                </c:pt>
                <c:pt idx="38">
                  <c:v>188.99413812381354</c:v>
                </c:pt>
                <c:pt idx="39">
                  <c:v>188.99413812381354</c:v>
                </c:pt>
                <c:pt idx="40">
                  <c:v>188.99413812381354</c:v>
                </c:pt>
                <c:pt idx="41">
                  <c:v>185.21425536133648</c:v>
                </c:pt>
                <c:pt idx="42">
                  <c:v>188.99413812381354</c:v>
                </c:pt>
                <c:pt idx="43">
                  <c:v>188.99413812381354</c:v>
                </c:pt>
                <c:pt idx="44">
                  <c:v>183.32431398009982</c:v>
                </c:pt>
                <c:pt idx="45">
                  <c:v>188.99413812381354</c:v>
                </c:pt>
                <c:pt idx="46">
                  <c:v>188.99413812381354</c:v>
                </c:pt>
                <c:pt idx="47">
                  <c:v>188.99413812381354</c:v>
                </c:pt>
                <c:pt idx="48">
                  <c:v>188.99413812381354</c:v>
                </c:pt>
                <c:pt idx="49">
                  <c:v>188.99413812381354</c:v>
                </c:pt>
                <c:pt idx="50">
                  <c:v>188.99413812381354</c:v>
                </c:pt>
                <c:pt idx="51">
                  <c:v>188.99413812381354</c:v>
                </c:pt>
                <c:pt idx="52">
                  <c:v>188.99413812381354</c:v>
                </c:pt>
                <c:pt idx="53">
                  <c:v>188.99413812381354</c:v>
                </c:pt>
                <c:pt idx="54">
                  <c:v>185.21425536133648</c:v>
                </c:pt>
                <c:pt idx="55">
                  <c:v>181.43437259886059</c:v>
                </c:pt>
                <c:pt idx="56">
                  <c:v>188.99413812381354</c:v>
                </c:pt>
                <c:pt idx="57">
                  <c:v>181.43437259886059</c:v>
                </c:pt>
                <c:pt idx="58">
                  <c:v>181.43437259886059</c:v>
                </c:pt>
                <c:pt idx="59">
                  <c:v>181.43437259886059</c:v>
                </c:pt>
                <c:pt idx="60">
                  <c:v>181.43437259886059</c:v>
                </c:pt>
                <c:pt idx="61">
                  <c:v>188.99413812381354</c:v>
                </c:pt>
                <c:pt idx="62">
                  <c:v>188.99413812381354</c:v>
                </c:pt>
                <c:pt idx="63">
                  <c:v>170.09472431143217</c:v>
                </c:pt>
                <c:pt idx="64">
                  <c:v>170.09472431143217</c:v>
                </c:pt>
                <c:pt idx="65">
                  <c:v>170.09472431143217</c:v>
                </c:pt>
                <c:pt idx="66">
                  <c:v>170.09472431143217</c:v>
                </c:pt>
                <c:pt idx="67">
                  <c:v>170.09472431143217</c:v>
                </c:pt>
                <c:pt idx="68">
                  <c:v>170.09472431143217</c:v>
                </c:pt>
                <c:pt idx="69">
                  <c:v>170.09472431143217</c:v>
                </c:pt>
                <c:pt idx="70">
                  <c:v>170.09472431143217</c:v>
                </c:pt>
                <c:pt idx="71">
                  <c:v>183.32431398009982</c:v>
                </c:pt>
                <c:pt idx="72">
                  <c:v>185.21425536133648</c:v>
                </c:pt>
                <c:pt idx="73">
                  <c:v>188.99413812381354</c:v>
                </c:pt>
                <c:pt idx="74">
                  <c:v>192.7740208862898</c:v>
                </c:pt>
                <c:pt idx="75">
                  <c:v>192.7740208862898</c:v>
                </c:pt>
                <c:pt idx="76">
                  <c:v>194.66396226752738</c:v>
                </c:pt>
                <c:pt idx="77">
                  <c:v>194.66396226752738</c:v>
                </c:pt>
                <c:pt idx="78">
                  <c:v>194.66396226752738</c:v>
                </c:pt>
                <c:pt idx="79">
                  <c:v>194.66396226752738</c:v>
                </c:pt>
                <c:pt idx="80">
                  <c:v>192.7740208862898</c:v>
                </c:pt>
                <c:pt idx="81">
                  <c:v>188.99413812381354</c:v>
                </c:pt>
                <c:pt idx="82">
                  <c:v>196.55390364876598</c:v>
                </c:pt>
                <c:pt idx="83">
                  <c:v>198.44384503000418</c:v>
                </c:pt>
                <c:pt idx="84">
                  <c:v>192.7740208862898</c:v>
                </c:pt>
                <c:pt idx="85">
                  <c:v>181.43437259886059</c:v>
                </c:pt>
                <c:pt idx="86">
                  <c:v>181.43437259886059</c:v>
                </c:pt>
                <c:pt idx="87">
                  <c:v>181.43437259886059</c:v>
                </c:pt>
                <c:pt idx="88">
                  <c:v>188.99413812381354</c:v>
                </c:pt>
                <c:pt idx="89">
                  <c:v>181.43437259886059</c:v>
                </c:pt>
                <c:pt idx="90">
                  <c:v>183.32431398009982</c:v>
                </c:pt>
                <c:pt idx="91">
                  <c:v>183.32431398009982</c:v>
                </c:pt>
                <c:pt idx="92">
                  <c:v>188.99413812381354</c:v>
                </c:pt>
                <c:pt idx="93">
                  <c:v>188.99413812381354</c:v>
                </c:pt>
                <c:pt idx="94">
                  <c:v>188.99413812381354</c:v>
                </c:pt>
                <c:pt idx="95">
                  <c:v>188.99413812381354</c:v>
                </c:pt>
                <c:pt idx="96">
                  <c:v>187.10419674257537</c:v>
                </c:pt>
                <c:pt idx="97">
                  <c:v>187.10419674257537</c:v>
                </c:pt>
                <c:pt idx="98">
                  <c:v>187.10419674257537</c:v>
                </c:pt>
                <c:pt idx="99">
                  <c:v>187.10419674257537</c:v>
                </c:pt>
                <c:pt idx="100">
                  <c:v>187.10419674257537</c:v>
                </c:pt>
                <c:pt idx="101">
                  <c:v>192.7740208862898</c:v>
                </c:pt>
                <c:pt idx="102">
                  <c:v>195.60893295814699</c:v>
                </c:pt>
                <c:pt idx="103">
                  <c:v>192.7740208862898</c:v>
                </c:pt>
                <c:pt idx="104">
                  <c:v>191.82905019567073</c:v>
                </c:pt>
                <c:pt idx="105">
                  <c:v>188.99413812381354</c:v>
                </c:pt>
                <c:pt idx="106">
                  <c:v>192.7740208862898</c:v>
                </c:pt>
                <c:pt idx="107">
                  <c:v>192.7740208862898</c:v>
                </c:pt>
                <c:pt idx="108">
                  <c:v>188.99413812381354</c:v>
                </c:pt>
                <c:pt idx="109">
                  <c:v>188.99413812381354</c:v>
                </c:pt>
                <c:pt idx="110">
                  <c:v>190.88407950505166</c:v>
                </c:pt>
                <c:pt idx="111">
                  <c:v>192.7740208862898</c:v>
                </c:pt>
                <c:pt idx="112">
                  <c:v>188.99413812381354</c:v>
                </c:pt>
                <c:pt idx="113">
                  <c:v>192.7740208862898</c:v>
                </c:pt>
                <c:pt idx="114">
                  <c:v>194.66396226752738</c:v>
                </c:pt>
                <c:pt idx="115">
                  <c:v>195.60893295814699</c:v>
                </c:pt>
                <c:pt idx="116">
                  <c:v>195.60893295814699</c:v>
                </c:pt>
                <c:pt idx="117">
                  <c:v>195.60893295814699</c:v>
                </c:pt>
                <c:pt idx="118">
                  <c:v>192.7740208862898</c:v>
                </c:pt>
                <c:pt idx="119">
                  <c:v>193.71899157690848</c:v>
                </c:pt>
                <c:pt idx="120">
                  <c:v>194.66396226752738</c:v>
                </c:pt>
                <c:pt idx="121">
                  <c:v>194.66396226752738</c:v>
                </c:pt>
                <c:pt idx="122">
                  <c:v>192.7740208862898</c:v>
                </c:pt>
                <c:pt idx="123">
                  <c:v>195.60893295814699</c:v>
                </c:pt>
                <c:pt idx="124">
                  <c:v>194.66396226752738</c:v>
                </c:pt>
                <c:pt idx="125">
                  <c:v>192.7740208862898</c:v>
                </c:pt>
                <c:pt idx="126">
                  <c:v>193.71899157690848</c:v>
                </c:pt>
                <c:pt idx="127">
                  <c:v>192.7740208862898</c:v>
                </c:pt>
                <c:pt idx="128">
                  <c:v>192.7740208862898</c:v>
                </c:pt>
                <c:pt idx="129">
                  <c:v>192.7740208862898</c:v>
                </c:pt>
                <c:pt idx="130">
                  <c:v>190.88407950505166</c:v>
                </c:pt>
                <c:pt idx="131">
                  <c:v>188.99413812381354</c:v>
                </c:pt>
                <c:pt idx="132">
                  <c:v>188.99413812381354</c:v>
                </c:pt>
                <c:pt idx="133">
                  <c:v>187.10419674257537</c:v>
                </c:pt>
                <c:pt idx="134">
                  <c:v>185.21425536133648</c:v>
                </c:pt>
                <c:pt idx="135">
                  <c:v>186.15922605195641</c:v>
                </c:pt>
                <c:pt idx="136">
                  <c:v>185.21425536133648</c:v>
                </c:pt>
                <c:pt idx="137">
                  <c:v>179.54443121762284</c:v>
                </c:pt>
                <c:pt idx="138">
                  <c:v>179.54443121762284</c:v>
                </c:pt>
                <c:pt idx="139">
                  <c:v>179.54443121762284</c:v>
                </c:pt>
                <c:pt idx="140">
                  <c:v>184.26928467071767</c:v>
                </c:pt>
                <c:pt idx="141">
                  <c:v>185.21425536133648</c:v>
                </c:pt>
                <c:pt idx="142">
                  <c:v>187.10419674257537</c:v>
                </c:pt>
                <c:pt idx="143">
                  <c:v>185.21425536133648</c:v>
                </c:pt>
                <c:pt idx="144">
                  <c:v>187.10419674257537</c:v>
                </c:pt>
                <c:pt idx="145">
                  <c:v>187.10419674257537</c:v>
                </c:pt>
                <c:pt idx="146">
                  <c:v>185.21425536133648</c:v>
                </c:pt>
                <c:pt idx="147">
                  <c:v>187.10419674257537</c:v>
                </c:pt>
                <c:pt idx="148">
                  <c:v>187.10419674257537</c:v>
                </c:pt>
                <c:pt idx="149">
                  <c:v>188.99413812381354</c:v>
                </c:pt>
                <c:pt idx="150">
                  <c:v>188.99413812381354</c:v>
                </c:pt>
                <c:pt idx="151">
                  <c:v>188.99413812381354</c:v>
                </c:pt>
                <c:pt idx="152">
                  <c:v>188.99413812381354</c:v>
                </c:pt>
                <c:pt idx="153">
                  <c:v>188.99413812381354</c:v>
                </c:pt>
                <c:pt idx="154">
                  <c:v>188.99413812381354</c:v>
                </c:pt>
                <c:pt idx="155">
                  <c:v>188.99413812381354</c:v>
                </c:pt>
                <c:pt idx="156">
                  <c:v>187.10419674257537</c:v>
                </c:pt>
                <c:pt idx="157">
                  <c:v>187.10419674257537</c:v>
                </c:pt>
                <c:pt idx="158">
                  <c:v>187.10419674257537</c:v>
                </c:pt>
                <c:pt idx="159">
                  <c:v>187.10419674257537</c:v>
                </c:pt>
                <c:pt idx="160">
                  <c:v>185.21425536133648</c:v>
                </c:pt>
                <c:pt idx="161">
                  <c:v>185.21425536133648</c:v>
                </c:pt>
                <c:pt idx="162">
                  <c:v>188.99413812381354</c:v>
                </c:pt>
                <c:pt idx="163">
                  <c:v>188.99413812381354</c:v>
                </c:pt>
                <c:pt idx="164">
                  <c:v>188.99413812381354</c:v>
                </c:pt>
                <c:pt idx="165">
                  <c:v>188.99413812381354</c:v>
                </c:pt>
                <c:pt idx="166">
                  <c:v>188.99413812381354</c:v>
                </c:pt>
                <c:pt idx="167">
                  <c:v>188.99413812381354</c:v>
                </c:pt>
                <c:pt idx="168">
                  <c:v>188.99413812381354</c:v>
                </c:pt>
                <c:pt idx="169">
                  <c:v>188.99413812381354</c:v>
                </c:pt>
                <c:pt idx="170">
                  <c:v>188.99413812381354</c:v>
                </c:pt>
                <c:pt idx="171">
                  <c:v>192.7740208862898</c:v>
                </c:pt>
                <c:pt idx="172">
                  <c:v>198.44384503000418</c:v>
                </c:pt>
                <c:pt idx="173">
                  <c:v>198.44384503000418</c:v>
                </c:pt>
                <c:pt idx="174">
                  <c:v>198.44384503000418</c:v>
                </c:pt>
                <c:pt idx="175">
                  <c:v>198.44384503000418</c:v>
                </c:pt>
                <c:pt idx="176">
                  <c:v>198.44384503000418</c:v>
                </c:pt>
                <c:pt idx="177">
                  <c:v>198.44384503000418</c:v>
                </c:pt>
                <c:pt idx="178">
                  <c:v>200.3337864112423</c:v>
                </c:pt>
                <c:pt idx="179">
                  <c:v>204.11366917371785</c:v>
                </c:pt>
                <c:pt idx="180">
                  <c:v>204.11366917371785</c:v>
                </c:pt>
                <c:pt idx="181">
                  <c:v>204.11366917371785</c:v>
                </c:pt>
                <c:pt idx="182">
                  <c:v>196.55390364876598</c:v>
                </c:pt>
                <c:pt idx="183">
                  <c:v>190.88407950505166</c:v>
                </c:pt>
                <c:pt idx="184">
                  <c:v>188.99413812381354</c:v>
                </c:pt>
                <c:pt idx="185">
                  <c:v>188.99413812381354</c:v>
                </c:pt>
                <c:pt idx="186">
                  <c:v>190.88407950505166</c:v>
                </c:pt>
                <c:pt idx="187">
                  <c:v>190.88407950505166</c:v>
                </c:pt>
                <c:pt idx="188">
                  <c:v>195.60893295814699</c:v>
                </c:pt>
                <c:pt idx="189">
                  <c:v>195.60893295814699</c:v>
                </c:pt>
                <c:pt idx="190">
                  <c:v>192.7740208862898</c:v>
                </c:pt>
                <c:pt idx="191">
                  <c:v>188.99413812381354</c:v>
                </c:pt>
                <c:pt idx="192">
                  <c:v>185.21425536133648</c:v>
                </c:pt>
                <c:pt idx="193">
                  <c:v>183.32431398009982</c:v>
                </c:pt>
                <c:pt idx="194">
                  <c:v>181.43437259886059</c:v>
                </c:pt>
                <c:pt idx="195">
                  <c:v>181.43437259886059</c:v>
                </c:pt>
                <c:pt idx="196">
                  <c:v>181.43437259886059</c:v>
                </c:pt>
                <c:pt idx="197">
                  <c:v>181.43437259886059</c:v>
                </c:pt>
                <c:pt idx="198">
                  <c:v>183.32431398009982</c:v>
                </c:pt>
                <c:pt idx="199">
                  <c:v>185.21425536133648</c:v>
                </c:pt>
                <c:pt idx="200">
                  <c:v>183.32431398009982</c:v>
                </c:pt>
                <c:pt idx="201">
                  <c:v>181.43437259886059</c:v>
                </c:pt>
                <c:pt idx="202">
                  <c:v>181.43437259886059</c:v>
                </c:pt>
                <c:pt idx="203">
                  <c:v>179.54443121762284</c:v>
                </c:pt>
                <c:pt idx="204">
                  <c:v>170.09472431143217</c:v>
                </c:pt>
                <c:pt idx="205">
                  <c:v>170.09472431143217</c:v>
                </c:pt>
                <c:pt idx="206">
                  <c:v>170.09472431143217</c:v>
                </c:pt>
                <c:pt idx="207">
                  <c:v>164.42490016771777</c:v>
                </c:pt>
                <c:pt idx="208">
                  <c:v>164.42490016771777</c:v>
                </c:pt>
                <c:pt idx="209">
                  <c:v>164.42490016771777</c:v>
                </c:pt>
                <c:pt idx="210">
                  <c:v>162.53495878647962</c:v>
                </c:pt>
                <c:pt idx="211">
                  <c:v>156.86513464276521</c:v>
                </c:pt>
                <c:pt idx="212">
                  <c:v>153.08525188028943</c:v>
                </c:pt>
                <c:pt idx="213">
                  <c:v>153.08525188028943</c:v>
                </c:pt>
                <c:pt idx="214">
                  <c:v>154.97519326152656</c:v>
                </c:pt>
                <c:pt idx="215">
                  <c:v>158.75507602400333</c:v>
                </c:pt>
                <c:pt idx="216">
                  <c:v>156.86513464276521</c:v>
                </c:pt>
                <c:pt idx="217">
                  <c:v>156.86513464276521</c:v>
                </c:pt>
                <c:pt idx="218">
                  <c:v>153.08525188028943</c:v>
                </c:pt>
                <c:pt idx="219">
                  <c:v>149.30536911781269</c:v>
                </c:pt>
                <c:pt idx="220">
                  <c:v>151.19531049905078</c:v>
                </c:pt>
                <c:pt idx="221">
                  <c:v>151.19531049905078</c:v>
                </c:pt>
                <c:pt idx="222">
                  <c:v>151.19531049905078</c:v>
                </c:pt>
                <c:pt idx="223">
                  <c:v>151.19531049905078</c:v>
                </c:pt>
                <c:pt idx="224">
                  <c:v>151.19531049905078</c:v>
                </c:pt>
                <c:pt idx="225">
                  <c:v>156.86513464276521</c:v>
                </c:pt>
                <c:pt idx="226">
                  <c:v>156.86513464276521</c:v>
                </c:pt>
                <c:pt idx="227">
                  <c:v>154.97519326152656</c:v>
                </c:pt>
                <c:pt idx="228">
                  <c:v>156.86513464276521</c:v>
                </c:pt>
                <c:pt idx="229">
                  <c:v>154.97519326152656</c:v>
                </c:pt>
                <c:pt idx="230">
                  <c:v>156.86513464276521</c:v>
                </c:pt>
                <c:pt idx="231">
                  <c:v>160.6450174052415</c:v>
                </c:pt>
                <c:pt idx="232">
                  <c:v>158.75507602400333</c:v>
                </c:pt>
                <c:pt idx="233">
                  <c:v>156.86513464276521</c:v>
                </c:pt>
                <c:pt idx="234">
                  <c:v>156.86513464276521</c:v>
                </c:pt>
                <c:pt idx="235">
                  <c:v>158.75507602400333</c:v>
                </c:pt>
                <c:pt idx="236">
                  <c:v>158.75507602400333</c:v>
                </c:pt>
                <c:pt idx="237">
                  <c:v>160.6450174052415</c:v>
                </c:pt>
                <c:pt idx="238">
                  <c:v>162.53495878647962</c:v>
                </c:pt>
                <c:pt idx="239">
                  <c:v>166.31484154895591</c:v>
                </c:pt>
                <c:pt idx="240">
                  <c:v>170.09472431143217</c:v>
                </c:pt>
                <c:pt idx="241">
                  <c:v>171.98466569267032</c:v>
                </c:pt>
                <c:pt idx="242">
                  <c:v>173.87460707390838</c:v>
                </c:pt>
                <c:pt idx="243">
                  <c:v>183.32431398009982</c:v>
                </c:pt>
                <c:pt idx="244">
                  <c:v>183.32431398009982</c:v>
                </c:pt>
                <c:pt idx="245">
                  <c:v>179.54443121762284</c:v>
                </c:pt>
                <c:pt idx="246">
                  <c:v>173.87460707390838</c:v>
                </c:pt>
                <c:pt idx="247">
                  <c:v>168.20478293019372</c:v>
                </c:pt>
                <c:pt idx="248">
                  <c:v>179.54443121762284</c:v>
                </c:pt>
                <c:pt idx="249">
                  <c:v>188.99413812381354</c:v>
                </c:pt>
                <c:pt idx="250">
                  <c:v>188.99413812381354</c:v>
                </c:pt>
                <c:pt idx="251">
                  <c:v>196.55390364876598</c:v>
                </c:pt>
                <c:pt idx="252">
                  <c:v>196.55390364876598</c:v>
                </c:pt>
                <c:pt idx="253">
                  <c:v>192.7740208862898</c:v>
                </c:pt>
                <c:pt idx="254">
                  <c:v>188.99413812381354</c:v>
                </c:pt>
                <c:pt idx="255">
                  <c:v>194.66396226752738</c:v>
                </c:pt>
                <c:pt idx="256">
                  <c:v>202.22372779248045</c:v>
                </c:pt>
                <c:pt idx="257">
                  <c:v>207.89355193619451</c:v>
                </c:pt>
                <c:pt idx="258">
                  <c:v>209.78349331743374</c:v>
                </c:pt>
                <c:pt idx="259">
                  <c:v>213.61062461443996</c:v>
                </c:pt>
                <c:pt idx="260">
                  <c:v>217.34325884238561</c:v>
                </c:pt>
                <c:pt idx="261">
                  <c:v>224.90302436733805</c:v>
                </c:pt>
                <c:pt idx="262">
                  <c:v>224.90302436733805</c:v>
                </c:pt>
                <c:pt idx="263">
                  <c:v>223.01308298609996</c:v>
                </c:pt>
                <c:pt idx="264">
                  <c:v>217.34325884238561</c:v>
                </c:pt>
                <c:pt idx="265">
                  <c:v>219.2332002236237</c:v>
                </c:pt>
                <c:pt idx="266">
                  <c:v>224.90302436733805</c:v>
                </c:pt>
                <c:pt idx="267">
                  <c:v>225.84799505795721</c:v>
                </c:pt>
                <c:pt idx="268">
                  <c:v>226.79296574857582</c:v>
                </c:pt>
                <c:pt idx="269">
                  <c:v>231.51781920167156</c:v>
                </c:pt>
                <c:pt idx="270">
                  <c:v>224.90302436733805</c:v>
                </c:pt>
                <c:pt idx="271">
                  <c:v>221.12314160486139</c:v>
                </c:pt>
                <c:pt idx="272">
                  <c:v>223.01308298609996</c:v>
                </c:pt>
                <c:pt idx="273">
                  <c:v>221.12314160486139</c:v>
                </c:pt>
                <c:pt idx="274">
                  <c:v>215.45331746114738</c:v>
                </c:pt>
                <c:pt idx="275">
                  <c:v>207.89355193619451</c:v>
                </c:pt>
                <c:pt idx="276">
                  <c:v>200.3337864112423</c:v>
                </c:pt>
                <c:pt idx="277">
                  <c:v>197.49887433938511</c:v>
                </c:pt>
                <c:pt idx="278">
                  <c:v>197.49887433938511</c:v>
                </c:pt>
                <c:pt idx="279">
                  <c:v>196.55390364876598</c:v>
                </c:pt>
                <c:pt idx="280">
                  <c:v>193.71899157690848</c:v>
                </c:pt>
                <c:pt idx="281">
                  <c:v>192.7740208862898</c:v>
                </c:pt>
                <c:pt idx="282">
                  <c:v>192.7740208862898</c:v>
                </c:pt>
                <c:pt idx="283">
                  <c:v>192.7740208862898</c:v>
                </c:pt>
                <c:pt idx="284">
                  <c:v>194.66396226752738</c:v>
                </c:pt>
                <c:pt idx="285">
                  <c:v>194.66396226752738</c:v>
                </c:pt>
                <c:pt idx="286">
                  <c:v>194.66396226752738</c:v>
                </c:pt>
                <c:pt idx="287">
                  <c:v>194.66396226752738</c:v>
                </c:pt>
                <c:pt idx="288">
                  <c:v>194.66396226752738</c:v>
                </c:pt>
                <c:pt idx="289">
                  <c:v>194.66396226752738</c:v>
                </c:pt>
                <c:pt idx="290">
                  <c:v>192.7740208862898</c:v>
                </c:pt>
                <c:pt idx="291">
                  <c:v>191.82905019567073</c:v>
                </c:pt>
                <c:pt idx="292">
                  <c:v>188.99413812381354</c:v>
                </c:pt>
                <c:pt idx="293">
                  <c:v>190.88407950505166</c:v>
                </c:pt>
                <c:pt idx="294">
                  <c:v>190.88407950505166</c:v>
                </c:pt>
                <c:pt idx="295">
                  <c:v>189.93910881443261</c:v>
                </c:pt>
                <c:pt idx="296">
                  <c:v>189.93910881443261</c:v>
                </c:pt>
                <c:pt idx="297">
                  <c:v>190.88407950505166</c:v>
                </c:pt>
                <c:pt idx="298">
                  <c:v>188.04916743319438</c:v>
                </c:pt>
                <c:pt idx="299">
                  <c:v>187.10419674257537</c:v>
                </c:pt>
                <c:pt idx="300">
                  <c:v>187.10419674257537</c:v>
                </c:pt>
                <c:pt idx="301">
                  <c:v>188.99413812381354</c:v>
                </c:pt>
                <c:pt idx="302">
                  <c:v>188.99413812381354</c:v>
                </c:pt>
                <c:pt idx="303">
                  <c:v>190.88407950505166</c:v>
                </c:pt>
                <c:pt idx="304">
                  <c:v>194.66396226752738</c:v>
                </c:pt>
                <c:pt idx="305">
                  <c:v>190.88407950505166</c:v>
                </c:pt>
                <c:pt idx="306">
                  <c:v>188.99413812381354</c:v>
                </c:pt>
                <c:pt idx="307">
                  <c:v>190.88407950505166</c:v>
                </c:pt>
                <c:pt idx="308">
                  <c:v>193.71899157690848</c:v>
                </c:pt>
                <c:pt idx="309">
                  <c:v>193.71899157690848</c:v>
                </c:pt>
                <c:pt idx="310">
                  <c:v>194.66396226752738</c:v>
                </c:pt>
                <c:pt idx="311">
                  <c:v>193.71899157690848</c:v>
                </c:pt>
                <c:pt idx="312">
                  <c:v>190.88407950505166</c:v>
                </c:pt>
                <c:pt idx="313">
                  <c:v>190.88407950505166</c:v>
                </c:pt>
                <c:pt idx="314">
                  <c:v>189.93910881443261</c:v>
                </c:pt>
                <c:pt idx="315">
                  <c:v>188.99413812381354</c:v>
                </c:pt>
                <c:pt idx="316">
                  <c:v>188.99413812381354</c:v>
                </c:pt>
                <c:pt idx="317">
                  <c:v>188.99413812381354</c:v>
                </c:pt>
                <c:pt idx="318">
                  <c:v>193.71899157690848</c:v>
                </c:pt>
                <c:pt idx="319">
                  <c:v>192.7740208862898</c:v>
                </c:pt>
                <c:pt idx="320">
                  <c:v>193.71899157690848</c:v>
                </c:pt>
                <c:pt idx="321">
                  <c:v>193.71899157690848</c:v>
                </c:pt>
                <c:pt idx="322">
                  <c:v>194.66396226752738</c:v>
                </c:pt>
                <c:pt idx="323">
                  <c:v>194.66396226752738</c:v>
                </c:pt>
                <c:pt idx="324">
                  <c:v>195.60893295814699</c:v>
                </c:pt>
                <c:pt idx="325">
                  <c:v>197.49887433938511</c:v>
                </c:pt>
                <c:pt idx="326">
                  <c:v>198.44384503000418</c:v>
                </c:pt>
                <c:pt idx="327">
                  <c:v>203.1686984831</c:v>
                </c:pt>
                <c:pt idx="328">
                  <c:v>205.05863986433769</c:v>
                </c:pt>
                <c:pt idx="329">
                  <c:v>207.89355193619451</c:v>
                </c:pt>
                <c:pt idx="330">
                  <c:v>206.94858124557578</c:v>
                </c:pt>
                <c:pt idx="331">
                  <c:v>206.00361055495631</c:v>
                </c:pt>
                <c:pt idx="332">
                  <c:v>206.00361055495631</c:v>
                </c:pt>
                <c:pt idx="333">
                  <c:v>206.94858124557578</c:v>
                </c:pt>
                <c:pt idx="334">
                  <c:v>208.83852262681395</c:v>
                </c:pt>
                <c:pt idx="335">
                  <c:v>211.67343469867112</c:v>
                </c:pt>
                <c:pt idx="336">
                  <c:v>211.67343469867112</c:v>
                </c:pt>
                <c:pt idx="337">
                  <c:v>214.5083467705287</c:v>
                </c:pt>
                <c:pt idx="338">
                  <c:v>214.5083467705287</c:v>
                </c:pt>
                <c:pt idx="339">
                  <c:v>214.5083467705287</c:v>
                </c:pt>
                <c:pt idx="340">
                  <c:v>209.78349331743374</c:v>
                </c:pt>
                <c:pt idx="341">
                  <c:v>205.89099614270222</c:v>
                </c:pt>
                <c:pt idx="342">
                  <c:v>206.60614012933934</c:v>
                </c:pt>
                <c:pt idx="343">
                  <c:v>208.49295419444692</c:v>
                </c:pt>
                <c:pt idx="344">
                  <c:v>210.37976825955519</c:v>
                </c:pt>
                <c:pt idx="345">
                  <c:v>212.26658232466355</c:v>
                </c:pt>
                <c:pt idx="346">
                  <c:v>213.20998935721781</c:v>
                </c:pt>
                <c:pt idx="347">
                  <c:v>212.26658232466355</c:v>
                </c:pt>
                <c:pt idx="348">
                  <c:v>212.26658232466355</c:v>
                </c:pt>
                <c:pt idx="349">
                  <c:v>209.4363612270015</c:v>
                </c:pt>
                <c:pt idx="350">
                  <c:v>205.66273309678525</c:v>
                </c:pt>
                <c:pt idx="351">
                  <c:v>200.00229090146101</c:v>
                </c:pt>
                <c:pt idx="352">
                  <c:v>198.11547683635243</c:v>
                </c:pt>
                <c:pt idx="353">
                  <c:v>200.00229090146101</c:v>
                </c:pt>
                <c:pt idx="354">
                  <c:v>201.88910496656902</c:v>
                </c:pt>
                <c:pt idx="355">
                  <c:v>203.77591903167715</c:v>
                </c:pt>
                <c:pt idx="356">
                  <c:v>201.88910496656902</c:v>
                </c:pt>
                <c:pt idx="357">
                  <c:v>203.77591903167715</c:v>
                </c:pt>
                <c:pt idx="358">
                  <c:v>202.83251199912308</c:v>
                </c:pt>
                <c:pt idx="359">
                  <c:v>203.77591903167715</c:v>
                </c:pt>
                <c:pt idx="360">
                  <c:v>204.37579282276118</c:v>
                </c:pt>
                <c:pt idx="361">
                  <c:v>205.321977048793</c:v>
                </c:pt>
                <c:pt idx="362">
                  <c:v>206.26816127482346</c:v>
                </c:pt>
                <c:pt idx="363">
                  <c:v>206.26816127482346</c:v>
                </c:pt>
                <c:pt idx="364">
                  <c:v>206.26816127482346</c:v>
                </c:pt>
                <c:pt idx="365">
                  <c:v>207.21434550085476</c:v>
                </c:pt>
                <c:pt idx="366">
                  <c:v>207.21434550085476</c:v>
                </c:pt>
                <c:pt idx="367">
                  <c:v>206.26816127482346</c:v>
                </c:pt>
                <c:pt idx="368">
                  <c:v>206.26816127482346</c:v>
                </c:pt>
                <c:pt idx="369">
                  <c:v>208.1605297268859</c:v>
                </c:pt>
                <c:pt idx="370">
                  <c:v>207.21434550085476</c:v>
                </c:pt>
                <c:pt idx="371">
                  <c:v>207.21434550085476</c:v>
                </c:pt>
                <c:pt idx="372">
                  <c:v>208.1605297268859</c:v>
                </c:pt>
                <c:pt idx="373">
                  <c:v>207.21434550085476</c:v>
                </c:pt>
                <c:pt idx="374">
                  <c:v>207.21434550085476</c:v>
                </c:pt>
                <c:pt idx="375">
                  <c:v>206.26816127482346</c:v>
                </c:pt>
                <c:pt idx="376">
                  <c:v>202.483424370699</c:v>
                </c:pt>
                <c:pt idx="377">
                  <c:v>199.81004946841227</c:v>
                </c:pt>
                <c:pt idx="378">
                  <c:v>200.75701652750453</c:v>
                </c:pt>
                <c:pt idx="379">
                  <c:v>199.81004946841227</c:v>
                </c:pt>
                <c:pt idx="380">
                  <c:v>204.54488476387127</c:v>
                </c:pt>
                <c:pt idx="381">
                  <c:v>208.3327530002401</c:v>
                </c:pt>
                <c:pt idx="382">
                  <c:v>207.55751030157421</c:v>
                </c:pt>
                <c:pt idx="383">
                  <c:v>206.60975911298235</c:v>
                </c:pt>
                <c:pt idx="384">
                  <c:v>204.8839094347515</c:v>
                </c:pt>
                <c:pt idx="385">
                  <c:v>205.83244605250607</c:v>
                </c:pt>
                <c:pt idx="386">
                  <c:v>205.83244605250607</c:v>
                </c:pt>
                <c:pt idx="387">
                  <c:v>206.78098267025808</c:v>
                </c:pt>
                <c:pt idx="388">
                  <c:v>207.72951928801172</c:v>
                </c:pt>
                <c:pt idx="389">
                  <c:v>207.55751030157421</c:v>
                </c:pt>
                <c:pt idx="390">
                  <c:v>208.50526149016542</c:v>
                </c:pt>
                <c:pt idx="391">
                  <c:v>210.22668711842451</c:v>
                </c:pt>
                <c:pt idx="392">
                  <c:v>212.12062123660812</c:v>
                </c:pt>
                <c:pt idx="393">
                  <c:v>212.12062123660812</c:v>
                </c:pt>
                <c:pt idx="394">
                  <c:v>211.17365417751549</c:v>
                </c:pt>
                <c:pt idx="395">
                  <c:v>212.12062123660812</c:v>
                </c:pt>
                <c:pt idx="396">
                  <c:v>211.17365417751549</c:v>
                </c:pt>
                <c:pt idx="397">
                  <c:v>209.10671395291777</c:v>
                </c:pt>
                <c:pt idx="398">
                  <c:v>209.10671395291777</c:v>
                </c:pt>
                <c:pt idx="399">
                  <c:v>209.10671395291777</c:v>
                </c:pt>
                <c:pt idx="400">
                  <c:v>209.10671395291777</c:v>
                </c:pt>
                <c:pt idx="401">
                  <c:v>208.93399364954183</c:v>
                </c:pt>
                <c:pt idx="402">
                  <c:v>207.98859096334542</c:v>
                </c:pt>
                <c:pt idx="403">
                  <c:v>208.93399364954183</c:v>
                </c:pt>
                <c:pt idx="404">
                  <c:v>209.87939633574001</c:v>
                </c:pt>
                <c:pt idx="405">
                  <c:v>209.87939633574001</c:v>
                </c:pt>
                <c:pt idx="406">
                  <c:v>209.87939633574001</c:v>
                </c:pt>
                <c:pt idx="407">
                  <c:v>209.87939633574001</c:v>
                </c:pt>
                <c:pt idx="408">
                  <c:v>208.93399364954183</c:v>
                </c:pt>
                <c:pt idx="409">
                  <c:v>208.93399364954183</c:v>
                </c:pt>
                <c:pt idx="410">
                  <c:v>209.87939633574001</c:v>
                </c:pt>
                <c:pt idx="411">
                  <c:v>209.87939633574001</c:v>
                </c:pt>
                <c:pt idx="412">
                  <c:v>208.93399364954183</c:v>
                </c:pt>
                <c:pt idx="413">
                  <c:v>209.87939633574001</c:v>
                </c:pt>
                <c:pt idx="414">
                  <c:v>208.93399364954183</c:v>
                </c:pt>
                <c:pt idx="415">
                  <c:v>207.98859096334542</c:v>
                </c:pt>
                <c:pt idx="416">
                  <c:v>209.87939633574001</c:v>
                </c:pt>
                <c:pt idx="417">
                  <c:v>209.87939633574001</c:v>
                </c:pt>
                <c:pt idx="418">
                  <c:v>208.93399364954183</c:v>
                </c:pt>
                <c:pt idx="419">
                  <c:v>207.21434550085476</c:v>
                </c:pt>
                <c:pt idx="420">
                  <c:v>205.49185182296421</c:v>
                </c:pt>
                <c:pt idx="421">
                  <c:v>206.26816127482346</c:v>
                </c:pt>
                <c:pt idx="422">
                  <c:v>206.26816127482346</c:v>
                </c:pt>
                <c:pt idx="423">
                  <c:v>204.54488476387127</c:v>
                </c:pt>
                <c:pt idx="424">
                  <c:v>207.21434550085476</c:v>
                </c:pt>
                <c:pt idx="425">
                  <c:v>206.26816127482346</c:v>
                </c:pt>
                <c:pt idx="426">
                  <c:v>206.26816127482346</c:v>
                </c:pt>
                <c:pt idx="427">
                  <c:v>207.04318827714792</c:v>
                </c:pt>
                <c:pt idx="428">
                  <c:v>207.04318827714792</c:v>
                </c:pt>
                <c:pt idx="429">
                  <c:v>207.04318827714792</c:v>
                </c:pt>
                <c:pt idx="430">
                  <c:v>207.5158896202465</c:v>
                </c:pt>
                <c:pt idx="431">
                  <c:v>207.5158896202465</c:v>
                </c:pt>
                <c:pt idx="432">
                  <c:v>207.04318827714792</c:v>
                </c:pt>
                <c:pt idx="433">
                  <c:v>205.38873357630405</c:v>
                </c:pt>
                <c:pt idx="434">
                  <c:v>204.35893155163635</c:v>
                </c:pt>
                <c:pt idx="435">
                  <c:v>204.12267845157581</c:v>
                </c:pt>
                <c:pt idx="436">
                  <c:v>202.14920138686759</c:v>
                </c:pt>
                <c:pt idx="437">
                  <c:v>202.38535699596522</c:v>
                </c:pt>
                <c:pt idx="438">
                  <c:v>200.49611212319039</c:v>
                </c:pt>
                <c:pt idx="439">
                  <c:v>200.49611212319039</c:v>
                </c:pt>
                <c:pt idx="440">
                  <c:v>200.49611212319039</c:v>
                </c:pt>
                <c:pt idx="441">
                  <c:v>200.81513505074003</c:v>
                </c:pt>
                <c:pt idx="442">
                  <c:v>202.31617484616339</c:v>
                </c:pt>
                <c:pt idx="443">
                  <c:v>201.70398358659583</c:v>
                </c:pt>
                <c:pt idx="444">
                  <c:v>201.69042008650723</c:v>
                </c:pt>
                <c:pt idx="445">
                  <c:v>201.37077215996635</c:v>
                </c:pt>
                <c:pt idx="446">
                  <c:v>201.06414803165168</c:v>
                </c:pt>
                <c:pt idx="447">
                  <c:v>202.71997042720605</c:v>
                </c:pt>
                <c:pt idx="448">
                  <c:v>207.3857859411477</c:v>
                </c:pt>
                <c:pt idx="449">
                  <c:v>204.07140123432615</c:v>
                </c:pt>
                <c:pt idx="450">
                  <c:v>208.09601123546719</c:v>
                </c:pt>
                <c:pt idx="451">
                  <c:v>207.92398367037825</c:v>
                </c:pt>
                <c:pt idx="452">
                  <c:v>208.63362183990171</c:v>
                </c:pt>
                <c:pt idx="453">
                  <c:v>209.98994535365148</c:v>
                </c:pt>
                <c:pt idx="454">
                  <c:v>208.33275300024016</c:v>
                </c:pt>
                <c:pt idx="455">
                  <c:v>207.8592694706947</c:v>
                </c:pt>
                <c:pt idx="456">
                  <c:v>207.8592694706947</c:v>
                </c:pt>
                <c:pt idx="457">
                  <c:v>208.16052972688593</c:v>
                </c:pt>
                <c:pt idx="458">
                  <c:v>206.6558348834788</c:v>
                </c:pt>
                <c:pt idx="459">
                  <c:v>207.60162817814</c:v>
                </c:pt>
                <c:pt idx="460">
                  <c:v>208.78386979646595</c:v>
                </c:pt>
                <c:pt idx="461">
                  <c:v>206.4193865598134</c:v>
                </c:pt>
                <c:pt idx="462">
                  <c:v>206.33413626250066</c:v>
                </c:pt>
                <c:pt idx="463">
                  <c:v>203.73427887545878</c:v>
                </c:pt>
                <c:pt idx="464">
                  <c:v>204.20698021855702</c:v>
                </c:pt>
                <c:pt idx="465">
                  <c:v>204.12267845157581</c:v>
                </c:pt>
                <c:pt idx="466">
                  <c:v>204.12267845157581</c:v>
                </c:pt>
                <c:pt idx="467">
                  <c:v>205.54019705193431</c:v>
                </c:pt>
                <c:pt idx="468">
                  <c:v>203.65017225145638</c:v>
                </c:pt>
                <c:pt idx="469">
                  <c:v>204.51075747783619</c:v>
                </c:pt>
                <c:pt idx="470">
                  <c:v>204.42639995378448</c:v>
                </c:pt>
                <c:pt idx="471">
                  <c:v>203.48216715954001</c:v>
                </c:pt>
                <c:pt idx="472">
                  <c:v>204.27460186873935</c:v>
                </c:pt>
                <c:pt idx="473">
                  <c:v>205.21922430512655</c:v>
                </c:pt>
                <c:pt idx="474">
                  <c:v>204.46352635601681</c:v>
                </c:pt>
                <c:pt idx="475">
                  <c:v>204.25098630783009</c:v>
                </c:pt>
                <c:pt idx="476">
                  <c:v>204.67968156165523</c:v>
                </c:pt>
                <c:pt idx="477">
                  <c:v>202.78887618926188</c:v>
                </c:pt>
                <c:pt idx="478">
                  <c:v>202.01033225768356</c:v>
                </c:pt>
                <c:pt idx="479">
                  <c:v>199.40832563609689</c:v>
                </c:pt>
                <c:pt idx="480">
                  <c:v>193.49467422340072</c:v>
                </c:pt>
                <c:pt idx="481">
                  <c:v>186.24432918081393</c:v>
                </c:pt>
                <c:pt idx="482">
                  <c:v>186.16744284703987</c:v>
                </c:pt>
                <c:pt idx="483">
                  <c:v>190.02593992560207</c:v>
                </c:pt>
                <c:pt idx="484">
                  <c:v>196.2521086422056</c:v>
                </c:pt>
                <c:pt idx="485">
                  <c:v>192.46893546356029</c:v>
                </c:pt>
                <c:pt idx="486">
                  <c:v>194.36052205288274</c:v>
                </c:pt>
                <c:pt idx="487">
                  <c:v>198.38014355519363</c:v>
                </c:pt>
                <c:pt idx="488">
                  <c:v>202.17746711614177</c:v>
                </c:pt>
                <c:pt idx="489">
                  <c:v>203.27708448200303</c:v>
                </c:pt>
                <c:pt idx="490">
                  <c:v>202.80379674164914</c:v>
                </c:pt>
                <c:pt idx="491">
                  <c:v>200.91064578023349</c:v>
                </c:pt>
                <c:pt idx="492">
                  <c:v>202.56715287147219</c:v>
                </c:pt>
                <c:pt idx="493">
                  <c:v>202.87266170483375</c:v>
                </c:pt>
                <c:pt idx="494">
                  <c:v>203.42960859672991</c:v>
                </c:pt>
                <c:pt idx="495">
                  <c:v>205.88016705395006</c:v>
                </c:pt>
                <c:pt idx="496">
                  <c:v>205.88016705395006</c:v>
                </c:pt>
                <c:pt idx="497">
                  <c:v>207.3857859411477</c:v>
                </c:pt>
                <c:pt idx="498">
                  <c:v>206.91230241160221</c:v>
                </c:pt>
                <c:pt idx="499">
                  <c:v>207.68743761387114</c:v>
                </c:pt>
                <c:pt idx="500">
                  <c:v>206.35345479430305</c:v>
                </c:pt>
                <c:pt idx="501">
                  <c:v>207.30003027501127</c:v>
                </c:pt>
                <c:pt idx="502">
                  <c:v>207.77331801536513</c:v>
                </c:pt>
                <c:pt idx="503">
                  <c:v>207.77331801536513</c:v>
                </c:pt>
                <c:pt idx="504">
                  <c:v>205.40687931359594</c:v>
                </c:pt>
                <c:pt idx="505">
                  <c:v>208.24660575571855</c:v>
                </c:pt>
                <c:pt idx="506">
                  <c:v>206.74125338783949</c:v>
                </c:pt>
                <c:pt idx="507">
                  <c:v>203.818454999495</c:v>
                </c:pt>
                <c:pt idx="508">
                  <c:v>202.39976505750323</c:v>
                </c:pt>
                <c:pt idx="509">
                  <c:v>202.6509506456882</c:v>
                </c:pt>
                <c:pt idx="510">
                  <c:v>203.59791770478014</c:v>
                </c:pt>
                <c:pt idx="511">
                  <c:v>203.76650554720752</c:v>
                </c:pt>
                <c:pt idx="512">
                  <c:v>203.93537281699801</c:v>
                </c:pt>
                <c:pt idx="513">
                  <c:v>205.35817774362872</c:v>
                </c:pt>
                <c:pt idx="514">
                  <c:v>205.5285052341533</c:v>
                </c:pt>
                <c:pt idx="515">
                  <c:v>207.9018136086822</c:v>
                </c:pt>
                <c:pt idx="516">
                  <c:v>204.10452020943652</c:v>
                </c:pt>
                <c:pt idx="517">
                  <c:v>208.37647528358778</c:v>
                </c:pt>
                <c:pt idx="518">
                  <c:v>206.4778285839655</c:v>
                </c:pt>
                <c:pt idx="519">
                  <c:v>211.69910700792749</c:v>
                </c:pt>
                <c:pt idx="520">
                  <c:v>210.40076386734913</c:v>
                </c:pt>
                <c:pt idx="521">
                  <c:v>214.19176862171545</c:v>
                </c:pt>
                <c:pt idx="522">
                  <c:v>223.66928050763244</c:v>
                </c:pt>
                <c:pt idx="523">
                  <c:v>226.79861065253459</c:v>
                </c:pt>
                <c:pt idx="524">
                  <c:v>228.97658269957452</c:v>
                </c:pt>
                <c:pt idx="525">
                  <c:v>215.73000353513675</c:v>
                </c:pt>
                <c:pt idx="526">
                  <c:v>219.42404436140527</c:v>
                </c:pt>
                <c:pt idx="527">
                  <c:v>215.73000353513675</c:v>
                </c:pt>
                <c:pt idx="528">
                  <c:v>207.92398367037828</c:v>
                </c:pt>
                <c:pt idx="529">
                  <c:v>206.0977855909511</c:v>
                </c:pt>
                <c:pt idx="530">
                  <c:v>203.26157753236038</c:v>
                </c:pt>
                <c:pt idx="531">
                  <c:v>197.98009785002466</c:v>
                </c:pt>
                <c:pt idx="532">
                  <c:v>201.67689016867442</c:v>
                </c:pt>
                <c:pt idx="533">
                  <c:v>204.12267845157581</c:v>
                </c:pt>
                <c:pt idx="534">
                  <c:v>204.67968156165523</c:v>
                </c:pt>
                <c:pt idx="535">
                  <c:v>202.70515985121759</c:v>
                </c:pt>
                <c:pt idx="536">
                  <c:v>206.57048693404997</c:v>
                </c:pt>
                <c:pt idx="537">
                  <c:v>207.75224029179626</c:v>
                </c:pt>
                <c:pt idx="538">
                  <c:v>207.1287315308094</c:v>
                </c:pt>
                <c:pt idx="539">
                  <c:v>208.16052972688593</c:v>
                </c:pt>
                <c:pt idx="540">
                  <c:v>207.30003027501127</c:v>
                </c:pt>
                <c:pt idx="541">
                  <c:v>206.35345479430305</c:v>
                </c:pt>
                <c:pt idx="542">
                  <c:v>205.88016705395006</c:v>
                </c:pt>
                <c:pt idx="543">
                  <c:v>207.30003027501127</c:v>
                </c:pt>
                <c:pt idx="544">
                  <c:v>205.96533535251069</c:v>
                </c:pt>
                <c:pt idx="545">
                  <c:v>207.49238513357361</c:v>
                </c:pt>
                <c:pt idx="546">
                  <c:v>207.18982109632356</c:v>
                </c:pt>
                <c:pt idx="547">
                  <c:v>208.07439397415649</c:v>
                </c:pt>
                <c:pt idx="548">
                  <c:v>207.29636036176558</c:v>
                </c:pt>
                <c:pt idx="549">
                  <c:v>209.19816183297488</c:v>
                </c:pt>
                <c:pt idx="550">
                  <c:v>207.29636036176558</c:v>
                </c:pt>
                <c:pt idx="551">
                  <c:v>207.29636036176558</c:v>
                </c:pt>
                <c:pt idx="552">
                  <c:v>205.22405981012739</c:v>
                </c:pt>
                <c:pt idx="553">
                  <c:v>205.7471916913062</c:v>
                </c:pt>
                <c:pt idx="554">
                  <c:v>204.79904795079446</c:v>
                </c:pt>
                <c:pt idx="555">
                  <c:v>204.32497608053785</c:v>
                </c:pt>
                <c:pt idx="556">
                  <c:v>204.62953570252458</c:v>
                </c:pt>
                <c:pt idx="557">
                  <c:v>203.85090421028104</c:v>
                </c:pt>
                <c:pt idx="558">
                  <c:v>202.81875435861625</c:v>
                </c:pt>
                <c:pt idx="559">
                  <c:v>202.81875435861625</c:v>
                </c:pt>
                <c:pt idx="560">
                  <c:v>202.90276046976777</c:v>
                </c:pt>
                <c:pt idx="561">
                  <c:v>205.35817774362872</c:v>
                </c:pt>
                <c:pt idx="562">
                  <c:v>206.64922689214185</c:v>
                </c:pt>
                <c:pt idx="563">
                  <c:v>206.563492183156</c:v>
                </c:pt>
                <c:pt idx="564">
                  <c:v>206.00316690905942</c:v>
                </c:pt>
                <c:pt idx="565">
                  <c:v>204.8839094347515</c:v>
                </c:pt>
                <c:pt idx="566">
                  <c:v>204.8839094347515</c:v>
                </c:pt>
                <c:pt idx="567">
                  <c:v>202.81875435861625</c:v>
                </c:pt>
                <c:pt idx="568">
                  <c:v>203.76650554720752</c:v>
                </c:pt>
                <c:pt idx="569">
                  <c:v>205.35817774362872</c:v>
                </c:pt>
                <c:pt idx="570">
                  <c:v>205.66200792439085</c:v>
                </c:pt>
                <c:pt idx="571">
                  <c:v>205.66200792439085</c:v>
                </c:pt>
                <c:pt idx="572">
                  <c:v>206.6953354318199</c:v>
                </c:pt>
                <c:pt idx="573">
                  <c:v>208.20378759688788</c:v>
                </c:pt>
                <c:pt idx="574">
                  <c:v>208.85113695849472</c:v>
                </c:pt>
                <c:pt idx="575">
                  <c:v>207.25525097913518</c:v>
                </c:pt>
                <c:pt idx="576">
                  <c:v>206.22126356156338</c:v>
                </c:pt>
                <c:pt idx="577">
                  <c:v>205.18813233009556</c:v>
                </c:pt>
                <c:pt idx="578">
                  <c:v>204.9335915732413</c:v>
                </c:pt>
                <c:pt idx="579">
                  <c:v>201.6205773907644</c:v>
                </c:pt>
                <c:pt idx="580">
                  <c:v>202.87266170483375</c:v>
                </c:pt>
                <c:pt idx="581">
                  <c:v>204.37579282276118</c:v>
                </c:pt>
                <c:pt idx="582">
                  <c:v>203.34555835216437</c:v>
                </c:pt>
                <c:pt idx="583">
                  <c:v>200.89807081686783</c:v>
                </c:pt>
                <c:pt idx="584">
                  <c:v>202.85766821415808</c:v>
                </c:pt>
                <c:pt idx="585">
                  <c:v>204.35893155163635</c:v>
                </c:pt>
                <c:pt idx="586">
                  <c:v>200.7322677322872</c:v>
                </c:pt>
                <c:pt idx="587">
                  <c:v>201.20457895048082</c:v>
                </c:pt>
                <c:pt idx="588">
                  <c:v>199.31533407770641</c:v>
                </c:pt>
                <c:pt idx="589">
                  <c:v>198.9970613868818</c:v>
                </c:pt>
                <c:pt idx="590">
                  <c:v>200.09481636303744</c:v>
                </c:pt>
                <c:pt idx="591">
                  <c:v>199.62289462633177</c:v>
                </c:pt>
                <c:pt idx="592">
                  <c:v>202.45442504656381</c:v>
                </c:pt>
                <c:pt idx="593">
                  <c:v>204.89851635090631</c:v>
                </c:pt>
                <c:pt idx="594">
                  <c:v>205.3706327480275</c:v>
                </c:pt>
                <c:pt idx="595">
                  <c:v>206.22979894020605</c:v>
                </c:pt>
                <c:pt idx="596">
                  <c:v>206.22979894020605</c:v>
                </c:pt>
                <c:pt idx="597">
                  <c:v>206.31486554227118</c:v>
                </c:pt>
                <c:pt idx="598">
                  <c:v>204.342111993385</c:v>
                </c:pt>
                <c:pt idx="599">
                  <c:v>204.98306869602973</c:v>
                </c:pt>
                <c:pt idx="600">
                  <c:v>204.89851635090631</c:v>
                </c:pt>
                <c:pt idx="601">
                  <c:v>204.81403373009016</c:v>
                </c:pt>
                <c:pt idx="602">
                  <c:v>205.75787720350078</c:v>
                </c:pt>
                <c:pt idx="603">
                  <c:v>204.81403373009016</c:v>
                </c:pt>
                <c:pt idx="604">
                  <c:v>203.78616627388391</c:v>
                </c:pt>
                <c:pt idx="605">
                  <c:v>205.28595546679514</c:v>
                </c:pt>
                <c:pt idx="606">
                  <c:v>206.22979894020605</c:v>
                </c:pt>
                <c:pt idx="607">
                  <c:v>206.6165296943538</c:v>
                </c:pt>
                <c:pt idx="608">
                  <c:v>206.70172067691118</c:v>
                </c:pt>
                <c:pt idx="609">
                  <c:v>207.73121473363699</c:v>
                </c:pt>
                <c:pt idx="610">
                  <c:v>207.90272805253156</c:v>
                </c:pt>
                <c:pt idx="611">
                  <c:v>207.90272805253156</c:v>
                </c:pt>
                <c:pt idx="612">
                  <c:v>207.81693600519182</c:v>
                </c:pt>
                <c:pt idx="613">
                  <c:v>207.81693600519182</c:v>
                </c:pt>
                <c:pt idx="614">
                  <c:v>207.43022185241222</c:v>
                </c:pt>
                <c:pt idx="615">
                  <c:v>207.43022185241222</c:v>
                </c:pt>
                <c:pt idx="616">
                  <c:v>206.95771565229248</c:v>
                </c:pt>
                <c:pt idx="617">
                  <c:v>207.43022185241222</c:v>
                </c:pt>
                <c:pt idx="618">
                  <c:v>207.90272805253156</c:v>
                </c:pt>
                <c:pt idx="619">
                  <c:v>207.9885909633455</c:v>
                </c:pt>
                <c:pt idx="620">
                  <c:v>206.48520945217311</c:v>
                </c:pt>
                <c:pt idx="621">
                  <c:v>207.5158896202465</c:v>
                </c:pt>
                <c:pt idx="622">
                  <c:v>206.74125338783949</c:v>
                </c:pt>
                <c:pt idx="623">
                  <c:v>205.18813233009556</c:v>
                </c:pt>
                <c:pt idx="624">
                  <c:v>205.49185182296421</c:v>
                </c:pt>
                <c:pt idx="625">
                  <c:v>205.83244605250601</c:v>
                </c:pt>
                <c:pt idx="626">
                  <c:v>205.66200792439085</c:v>
                </c:pt>
                <c:pt idx="627">
                  <c:v>208.33275300024016</c:v>
                </c:pt>
                <c:pt idx="628">
                  <c:v>208.33275300024016</c:v>
                </c:pt>
                <c:pt idx="629">
                  <c:v>206.91230241160221</c:v>
                </c:pt>
                <c:pt idx="630">
                  <c:v>205.88016705395006</c:v>
                </c:pt>
                <c:pt idx="631">
                  <c:v>204.4603038328878</c:v>
                </c:pt>
                <c:pt idx="632">
                  <c:v>207.5158896202465</c:v>
                </c:pt>
                <c:pt idx="633">
                  <c:v>206.57048693404997</c:v>
                </c:pt>
                <c:pt idx="634">
                  <c:v>200.50817846818069</c:v>
                </c:pt>
                <c:pt idx="635">
                  <c:v>201.92686841017257</c:v>
                </c:pt>
                <c:pt idx="636">
                  <c:v>199.56238517351949</c:v>
                </c:pt>
                <c:pt idx="637">
                  <c:v>201.87100317002424</c:v>
                </c:pt>
                <c:pt idx="638">
                  <c:v>200.44937638713705</c:v>
                </c:pt>
                <c:pt idx="639">
                  <c:v>198.0799984156576</c:v>
                </c:pt>
                <c:pt idx="640">
                  <c:v>202.71026731845836</c:v>
                </c:pt>
                <c:pt idx="641">
                  <c:v>204.2739484221172</c:v>
                </c:pt>
                <c:pt idx="642">
                  <c:v>202.20587350981361</c:v>
                </c:pt>
                <c:pt idx="643">
                  <c:v>201.89866995209371</c:v>
                </c:pt>
                <c:pt idx="644">
                  <c:v>203.79889272811212</c:v>
                </c:pt>
                <c:pt idx="645">
                  <c:v>207.46872429776488</c:v>
                </c:pt>
                <c:pt idx="646">
                  <c:v>210.42188367099467</c:v>
                </c:pt>
                <c:pt idx="647">
                  <c:v>209.49956105617127</c:v>
                </c:pt>
                <c:pt idx="648">
                  <c:v>209.36633051045419</c:v>
                </c:pt>
                <c:pt idx="649">
                  <c:v>208.63362183990171</c:v>
                </c:pt>
                <c:pt idx="650">
                  <c:v>208.16052972688593</c:v>
                </c:pt>
                <c:pt idx="651">
                  <c:v>208.16052972688593</c:v>
                </c:pt>
                <c:pt idx="652">
                  <c:v>209.0203181201318</c:v>
                </c:pt>
                <c:pt idx="653">
                  <c:v>209.0203181201318</c:v>
                </c:pt>
                <c:pt idx="654">
                  <c:v>207.9885909633455</c:v>
                </c:pt>
                <c:pt idx="655">
                  <c:v>207.04318827714792</c:v>
                </c:pt>
                <c:pt idx="656">
                  <c:v>206.57048693404997</c:v>
                </c:pt>
                <c:pt idx="657">
                  <c:v>206.0977855909511</c:v>
                </c:pt>
                <c:pt idx="658">
                  <c:v>205.54019705193434</c:v>
                </c:pt>
                <c:pt idx="659">
                  <c:v>205.4553799142239</c:v>
                </c:pt>
                <c:pt idx="660">
                  <c:v>205.92769113241701</c:v>
                </c:pt>
                <c:pt idx="661">
                  <c:v>205.4553799142239</c:v>
                </c:pt>
                <c:pt idx="662">
                  <c:v>203.95428355666181</c:v>
                </c:pt>
                <c:pt idx="663">
                  <c:v>201.20457895048082</c:v>
                </c:pt>
                <c:pt idx="664">
                  <c:v>204.89851635090631</c:v>
                </c:pt>
                <c:pt idx="665">
                  <c:v>206.78698193939317</c:v>
                </c:pt>
                <c:pt idx="666">
                  <c:v>206.31486554227118</c:v>
                </c:pt>
                <c:pt idx="667">
                  <c:v>205.84274914514941</c:v>
                </c:pt>
                <c:pt idx="668">
                  <c:v>207.73121473363699</c:v>
                </c:pt>
                <c:pt idx="669">
                  <c:v>207.81693600519182</c:v>
                </c:pt>
                <c:pt idx="670">
                  <c:v>208.67544752788081</c:v>
                </c:pt>
                <c:pt idx="671">
                  <c:v>205.75787720350078</c:v>
                </c:pt>
                <c:pt idx="672">
                  <c:v>204.342111993385</c:v>
                </c:pt>
                <c:pt idx="673">
                  <c:v>205.84274914514941</c:v>
                </c:pt>
                <c:pt idx="674">
                  <c:v>205.4553799142239</c:v>
                </c:pt>
                <c:pt idx="675">
                  <c:v>205.3706327480275</c:v>
                </c:pt>
                <c:pt idx="676">
                  <c:v>207.17364241361653</c:v>
                </c:pt>
                <c:pt idx="677">
                  <c:v>207.64556415032132</c:v>
                </c:pt>
                <c:pt idx="678">
                  <c:v>208.58940762373243</c:v>
                </c:pt>
                <c:pt idx="679">
                  <c:v>208.58940762373243</c:v>
                </c:pt>
                <c:pt idx="680">
                  <c:v>208.76155844157822</c:v>
                </c:pt>
                <c:pt idx="681">
                  <c:v>208.76155844157822</c:v>
                </c:pt>
                <c:pt idx="682">
                  <c:v>209.23386965977181</c:v>
                </c:pt>
                <c:pt idx="683">
                  <c:v>207.34462478699743</c:v>
                </c:pt>
                <c:pt idx="684">
                  <c:v>208.78386979646595</c:v>
                </c:pt>
                <c:pt idx="685">
                  <c:v>207.5158896202465</c:v>
                </c:pt>
                <c:pt idx="686">
                  <c:v>208.22494163489478</c:v>
                </c:pt>
                <c:pt idx="687">
                  <c:v>208.69764297799384</c:v>
                </c:pt>
                <c:pt idx="688">
                  <c:v>209.17034432109182</c:v>
                </c:pt>
                <c:pt idx="689">
                  <c:v>208.78386979646595</c:v>
                </c:pt>
                <c:pt idx="690">
                  <c:v>208.93399364954183</c:v>
                </c:pt>
                <c:pt idx="691">
                  <c:v>208.78386979646595</c:v>
                </c:pt>
                <c:pt idx="692">
                  <c:v>208.5474214728012</c:v>
                </c:pt>
                <c:pt idx="693">
                  <c:v>208.78386979646595</c:v>
                </c:pt>
                <c:pt idx="694">
                  <c:v>208.84774045277015</c:v>
                </c:pt>
                <c:pt idx="695">
                  <c:v>208.84774045277015</c:v>
                </c:pt>
                <c:pt idx="696">
                  <c:v>208.28924722338505</c:v>
                </c:pt>
                <c:pt idx="697">
                  <c:v>207.96727293219794</c:v>
                </c:pt>
                <c:pt idx="698">
                  <c:v>207.88152501867506</c:v>
                </c:pt>
                <c:pt idx="699">
                  <c:v>207.17364241361653</c:v>
                </c:pt>
                <c:pt idx="700">
                  <c:v>205.71716352627675</c:v>
                </c:pt>
                <c:pt idx="701">
                  <c:v>208.26757502296189</c:v>
                </c:pt>
                <c:pt idx="702">
                  <c:v>208.03171140458983</c:v>
                </c:pt>
                <c:pt idx="703">
                  <c:v>208.03171140458983</c:v>
                </c:pt>
                <c:pt idx="704">
                  <c:v>208.73930225970707</c:v>
                </c:pt>
                <c:pt idx="705">
                  <c:v>208.26757502296189</c:v>
                </c:pt>
                <c:pt idx="706">
                  <c:v>207.32412054947221</c:v>
                </c:pt>
                <c:pt idx="707">
                  <c:v>207.55998416784433</c:v>
                </c:pt>
                <c:pt idx="708">
                  <c:v>208.28924722338505</c:v>
                </c:pt>
                <c:pt idx="709">
                  <c:v>207.96727293219794</c:v>
                </c:pt>
                <c:pt idx="710">
                  <c:v>207.88152501867506</c:v>
                </c:pt>
                <c:pt idx="711">
                  <c:v>207.17364241361653</c:v>
                </c:pt>
                <c:pt idx="712">
                  <c:v>205.71716352627675</c:v>
                </c:pt>
                <c:pt idx="713">
                  <c:v>208.26757502296189</c:v>
                </c:pt>
                <c:pt idx="714">
                  <c:v>208.03171140458983</c:v>
                </c:pt>
                <c:pt idx="715">
                  <c:v>208.03171140458983</c:v>
                </c:pt>
                <c:pt idx="716">
                  <c:v>208.73930225970707</c:v>
                </c:pt>
                <c:pt idx="717">
                  <c:v>208.26757502296189</c:v>
                </c:pt>
                <c:pt idx="718">
                  <c:v>207.32412054947221</c:v>
                </c:pt>
                <c:pt idx="719">
                  <c:v>207.55998416784433</c:v>
                </c:pt>
                <c:pt idx="720">
                  <c:v>207.25525097913518</c:v>
                </c:pt>
                <c:pt idx="721">
                  <c:v>206.93237136694805</c:v>
                </c:pt>
                <c:pt idx="722">
                  <c:v>206.13588351868674</c:v>
                </c:pt>
                <c:pt idx="723">
                  <c:v>206.1644338687187</c:v>
                </c:pt>
                <c:pt idx="724">
                  <c:v>207.25525097913518</c:v>
                </c:pt>
                <c:pt idx="725">
                  <c:v>207.51320938859621</c:v>
                </c:pt>
                <c:pt idx="726">
                  <c:v>207.34116582685317</c:v>
                </c:pt>
                <c:pt idx="727">
                  <c:v>207.25525097913518</c:v>
                </c:pt>
                <c:pt idx="728">
                  <c:v>208.20378759688788</c:v>
                </c:pt>
                <c:pt idx="729">
                  <c:v>208.35458697771764</c:v>
                </c:pt>
                <c:pt idx="730">
                  <c:v>207.88051510746106</c:v>
                </c:pt>
                <c:pt idx="731">
                  <c:v>207.08363470727835</c:v>
                </c:pt>
                <c:pt idx="732">
                  <c:v>203.85090421028104</c:v>
                </c:pt>
                <c:pt idx="733">
                  <c:v>206.78098267025814</c:v>
                </c:pt>
                <c:pt idx="734">
                  <c:v>207.49238513357361</c:v>
                </c:pt>
                <c:pt idx="735">
                  <c:v>208.09601123546719</c:v>
                </c:pt>
                <c:pt idx="736">
                  <c:v>208.16052972688593</c:v>
                </c:pt>
                <c:pt idx="737">
                  <c:v>208.07452482547052</c:v>
                </c:pt>
                <c:pt idx="738">
                  <c:v>207.5158896202465</c:v>
                </c:pt>
                <c:pt idx="739">
                  <c:v>207.60162817814</c:v>
                </c:pt>
                <c:pt idx="740">
                  <c:v>207.8592694706947</c:v>
                </c:pt>
                <c:pt idx="741">
                  <c:v>207.94456999569553</c:v>
                </c:pt>
                <c:pt idx="742">
                  <c:v>206.5170329019036</c:v>
                </c:pt>
                <c:pt idx="743">
                  <c:v>206.04118720397295</c:v>
                </c:pt>
                <c:pt idx="744">
                  <c:v>206.5170329019036</c:v>
                </c:pt>
                <c:pt idx="745">
                  <c:v>206.43121061367762</c:v>
                </c:pt>
                <c:pt idx="746">
                  <c:v>207.62033049048466</c:v>
                </c:pt>
                <c:pt idx="747">
                  <c:v>208.57162639192981</c:v>
                </c:pt>
                <c:pt idx="748">
                  <c:v>208.72271146517218</c:v>
                </c:pt>
                <c:pt idx="749">
                  <c:v>208.11755104258918</c:v>
                </c:pt>
                <c:pt idx="750">
                  <c:v>208.41897154886755</c:v>
                </c:pt>
                <c:pt idx="751">
                  <c:v>208.03138589587002</c:v>
                </c:pt>
                <c:pt idx="752">
                  <c:v>208.03138589587002</c:v>
                </c:pt>
                <c:pt idx="753">
                  <c:v>208.42041569362621</c:v>
                </c:pt>
                <c:pt idx="754">
                  <c:v>207.94456999569553</c:v>
                </c:pt>
                <c:pt idx="755">
                  <c:v>207.29636036176558</c:v>
                </c:pt>
                <c:pt idx="756">
                  <c:v>206.17417119813663</c:v>
                </c:pt>
                <c:pt idx="757">
                  <c:v>206.64922689214185</c:v>
                </c:pt>
                <c:pt idx="758">
                  <c:v>205.6991155041319</c:v>
                </c:pt>
                <c:pt idx="759">
                  <c:v>206.43121061367762</c:v>
                </c:pt>
                <c:pt idx="760">
                  <c:v>207.77181072956711</c:v>
                </c:pt>
                <c:pt idx="761">
                  <c:v>208.15387719234332</c:v>
                </c:pt>
                <c:pt idx="762">
                  <c:v>207.43059286149878</c:v>
                </c:pt>
                <c:pt idx="763">
                  <c:v>207.87422731365626</c:v>
                </c:pt>
                <c:pt idx="764">
                  <c:v>206.95249025887119</c:v>
                </c:pt>
                <c:pt idx="765">
                  <c:v>206.25557017357673</c:v>
                </c:pt>
                <c:pt idx="766">
                  <c:v>205.55368219338169</c:v>
                </c:pt>
                <c:pt idx="767">
                  <c:v>208.61760461813319</c:v>
                </c:pt>
                <c:pt idx="768">
                  <c:v>207.53001529540717</c:v>
                </c:pt>
                <c:pt idx="769">
                  <c:v>206.40000235061109</c:v>
                </c:pt>
                <c:pt idx="770">
                  <c:v>205.88691023135328</c:v>
                </c:pt>
                <c:pt idx="771">
                  <c:v>205.91069712715168</c:v>
                </c:pt>
                <c:pt idx="772">
                  <c:v>206.35231708339001</c:v>
                </c:pt>
                <c:pt idx="773">
                  <c:v>207.37200816084018</c:v>
                </c:pt>
                <c:pt idx="774">
                  <c:v>206.44089298140742</c:v>
                </c:pt>
                <c:pt idx="775">
                  <c:v>207.06745444139548</c:v>
                </c:pt>
                <c:pt idx="776">
                  <c:v>207.59106000841984</c:v>
                </c:pt>
                <c:pt idx="777">
                  <c:v>207.74149755216021</c:v>
                </c:pt>
                <c:pt idx="778">
                  <c:v>207.28987972935178</c:v>
                </c:pt>
                <c:pt idx="779">
                  <c:v>206.37956310914618</c:v>
                </c:pt>
                <c:pt idx="780">
                  <c:v>207.07087171563629</c:v>
                </c:pt>
                <c:pt idx="781">
                  <c:v>206.75627978317618</c:v>
                </c:pt>
                <c:pt idx="782">
                  <c:v>207.07087171563629</c:v>
                </c:pt>
                <c:pt idx="783">
                  <c:v>207.44392394178698</c:v>
                </c:pt>
                <c:pt idx="784">
                  <c:v>208.66617407346419</c:v>
                </c:pt>
                <c:pt idx="785">
                  <c:v>207.81693600519182</c:v>
                </c:pt>
                <c:pt idx="786">
                  <c:v>208.29612357409454</c:v>
                </c:pt>
                <c:pt idx="787">
                  <c:v>208.52540283248229</c:v>
                </c:pt>
                <c:pt idx="788">
                  <c:v>207.54994766659252</c:v>
                </c:pt>
                <c:pt idx="789">
                  <c:v>208.02218873068077</c:v>
                </c:pt>
                <c:pt idx="790">
                  <c:v>207.83751963849821</c:v>
                </c:pt>
                <c:pt idx="791">
                  <c:v>207.57392788678379</c:v>
                </c:pt>
                <c:pt idx="792">
                  <c:v>206.67027134700001</c:v>
                </c:pt>
                <c:pt idx="793">
                  <c:v>205.95511143633297</c:v>
                </c:pt>
                <c:pt idx="794">
                  <c:v>206.4900712439204</c:v>
                </c:pt>
                <c:pt idx="795">
                  <c:v>206.75014148893186</c:v>
                </c:pt>
                <c:pt idx="796">
                  <c:v>207.25192709661067</c:v>
                </c:pt>
                <c:pt idx="797">
                  <c:v>207.65345237891748</c:v>
                </c:pt>
                <c:pt idx="798">
                  <c:v>208.08912466763519</c:v>
                </c:pt>
                <c:pt idx="799">
                  <c:v>208.32585859785968</c:v>
                </c:pt>
                <c:pt idx="800">
                  <c:v>207.98932062973876</c:v>
                </c:pt>
                <c:pt idx="801">
                  <c:v>207.32746437091734</c:v>
                </c:pt>
                <c:pt idx="802">
                  <c:v>205.56124097414818</c:v>
                </c:pt>
                <c:pt idx="803">
                  <c:v>197.26619004448503</c:v>
                </c:pt>
                <c:pt idx="804">
                  <c:v>196.90843209021114</c:v>
                </c:pt>
                <c:pt idx="805">
                  <c:v>201.87271681569766</c:v>
                </c:pt>
                <c:pt idx="806">
                  <c:v>200.97399150414998</c:v>
                </c:pt>
                <c:pt idx="807">
                  <c:v>205.87339324674136</c:v>
                </c:pt>
                <c:pt idx="808">
                  <c:v>199.34136975539627</c:v>
                </c:pt>
                <c:pt idx="809">
                  <c:v>200.9485585640831</c:v>
                </c:pt>
                <c:pt idx="810">
                  <c:v>201.7713764439878</c:v>
                </c:pt>
                <c:pt idx="811">
                  <c:v>202.97501756970235</c:v>
                </c:pt>
                <c:pt idx="812">
                  <c:v>202.89278053171481</c:v>
                </c:pt>
                <c:pt idx="813">
                  <c:v>202.82573328837265</c:v>
                </c:pt>
                <c:pt idx="814">
                  <c:v>202.70850717760561</c:v>
                </c:pt>
                <c:pt idx="815">
                  <c:v>206.04332480025539</c:v>
                </c:pt>
                <c:pt idx="816">
                  <c:v>212.99478074391178</c:v>
                </c:pt>
                <c:pt idx="817">
                  <c:v>215.62074833639076</c:v>
                </c:pt>
                <c:pt idx="818">
                  <c:v>213.0987801696244</c:v>
                </c:pt>
                <c:pt idx="819">
                  <c:v>212.49094436504603</c:v>
                </c:pt>
                <c:pt idx="820">
                  <c:v>214.75761424760307</c:v>
                </c:pt>
                <c:pt idx="821">
                  <c:v>222.46535584798207</c:v>
                </c:pt>
                <c:pt idx="822">
                  <c:v>238.97764257497602</c:v>
                </c:pt>
                <c:pt idx="823">
                  <c:v>239.4686857294532</c:v>
                </c:pt>
                <c:pt idx="824">
                  <c:v>249.18289631726401</c:v>
                </c:pt>
                <c:pt idx="825">
                  <c:v>267.66791539316603</c:v>
                </c:pt>
                <c:pt idx="826">
                  <c:v>274.38953106857747</c:v>
                </c:pt>
                <c:pt idx="827">
                  <c:v>275.11218168333562</c:v>
                </c:pt>
                <c:pt idx="828">
                  <c:v>305.76411000987889</c:v>
                </c:pt>
                <c:pt idx="829">
                  <c:v>339.13766598535648</c:v>
                </c:pt>
                <c:pt idx="830">
                  <c:v>327.65060244583231</c:v>
                </c:pt>
                <c:pt idx="831">
                  <c:v>313.09976556093756</c:v>
                </c:pt>
                <c:pt idx="832">
                  <c:v>308.92914979921926</c:v>
                </c:pt>
                <c:pt idx="833">
                  <c:v>308.71126126399224</c:v>
                </c:pt>
                <c:pt idx="834">
                  <c:v>281.69939345603194</c:v>
                </c:pt>
                <c:pt idx="835">
                  <c:v>264.66415469634592</c:v>
                </c:pt>
                <c:pt idx="836">
                  <c:v>279.35528243214031</c:v>
                </c:pt>
                <c:pt idx="837">
                  <c:v>310.13171185262894</c:v>
                </c:pt>
                <c:pt idx="838">
                  <c:v>309.53989675003015</c:v>
                </c:pt>
                <c:pt idx="839">
                  <c:v>315.1807556601986</c:v>
                </c:pt>
                <c:pt idx="840">
                  <c:v>324.12600325848609</c:v>
                </c:pt>
                <c:pt idx="841">
                  <c:v>332.00477230012291</c:v>
                </c:pt>
                <c:pt idx="842">
                  <c:v>341.26519322401924</c:v>
                </c:pt>
                <c:pt idx="843">
                  <c:v>359.00081841197533</c:v>
                </c:pt>
                <c:pt idx="844">
                  <c:v>362.29341260958864</c:v>
                </c:pt>
                <c:pt idx="845">
                  <c:v>446.35889553111434</c:v>
                </c:pt>
                <c:pt idx="846">
                  <c:v>518.05152731923909</c:v>
                </c:pt>
                <c:pt idx="847">
                  <c:v>508.13944475568923</c:v>
                </c:pt>
                <c:pt idx="848">
                  <c:v>453.37281840920269</c:v>
                </c:pt>
                <c:pt idx="849">
                  <c:v>426.32687779073387</c:v>
                </c:pt>
                <c:pt idx="850">
                  <c:v>484.03878773474287</c:v>
                </c:pt>
                <c:pt idx="851">
                  <c:v>462.46720603968419</c:v>
                </c:pt>
                <c:pt idx="852">
                  <c:v>447.3496553047616</c:v>
                </c:pt>
                <c:pt idx="853">
                  <c:v>421.01549941606766</c:v>
                </c:pt>
                <c:pt idx="854">
                  <c:v>358.20484374861883</c:v>
                </c:pt>
                <c:pt idx="855">
                  <c:v>306.69682710990202</c:v>
                </c:pt>
                <c:pt idx="856">
                  <c:v>280.42839138225975</c:v>
                </c:pt>
                <c:pt idx="857">
                  <c:v>288.82888285341932</c:v>
                </c:pt>
                <c:pt idx="858">
                  <c:v>291.9779760297813</c:v>
                </c:pt>
                <c:pt idx="859">
                  <c:v>296.40956731197525</c:v>
                </c:pt>
                <c:pt idx="860">
                  <c:v>298.80837280703003</c:v>
                </c:pt>
                <c:pt idx="861">
                  <c:v>302.24552530412171</c:v>
                </c:pt>
                <c:pt idx="862">
                  <c:v>301.81624807428005</c:v>
                </c:pt>
                <c:pt idx="863">
                  <c:v>303.8099625284907</c:v>
                </c:pt>
                <c:pt idx="864">
                  <c:v>289.96265672176912</c:v>
                </c:pt>
                <c:pt idx="865">
                  <c:v>284.95613830079623</c:v>
                </c:pt>
                <c:pt idx="866">
                  <c:v>267.20216369309179</c:v>
                </c:pt>
                <c:pt idx="867">
                  <c:v>259.85072325064692</c:v>
                </c:pt>
                <c:pt idx="868">
                  <c:v>275.14284364787432</c:v>
                </c:pt>
                <c:pt idx="869">
                  <c:v>309.49035294781828</c:v>
                </c:pt>
                <c:pt idx="870">
                  <c:v>314.54945667911574</c:v>
                </c:pt>
                <c:pt idx="871">
                  <c:v>302.74326799585896</c:v>
                </c:pt>
                <c:pt idx="872">
                  <c:v>295.35192035357483</c:v>
                </c:pt>
                <c:pt idx="873">
                  <c:v>303.58593691187417</c:v>
                </c:pt>
                <c:pt idx="874">
                  <c:v>297.28112869097322</c:v>
                </c:pt>
                <c:pt idx="875">
                  <c:v>282.55639024279623</c:v>
                </c:pt>
                <c:pt idx="876">
                  <c:v>277.57585441577896</c:v>
                </c:pt>
                <c:pt idx="877">
                  <c:v>282.23594317984885</c:v>
                </c:pt>
                <c:pt idx="878">
                  <c:v>277.17863254249124</c:v>
                </c:pt>
                <c:pt idx="879">
                  <c:v>280.15412361898672</c:v>
                </c:pt>
                <c:pt idx="880">
                  <c:v>284.17471135966173</c:v>
                </c:pt>
                <c:pt idx="881">
                  <c:v>285.96915522414525</c:v>
                </c:pt>
                <c:pt idx="882">
                  <c:v>289.56984786338336</c:v>
                </c:pt>
                <c:pt idx="883">
                  <c:v>291.35177667100726</c:v>
                </c:pt>
                <c:pt idx="884">
                  <c:v>296.19532636723523</c:v>
                </c:pt>
                <c:pt idx="885">
                  <c:v>295.09603998561755</c:v>
                </c:pt>
                <c:pt idx="886">
                  <c:v>287.96973506833223</c:v>
                </c:pt>
                <c:pt idx="887">
                  <c:v>279.02359779592427</c:v>
                </c:pt>
                <c:pt idx="888">
                  <c:v>286.95691786075463</c:v>
                </c:pt>
                <c:pt idx="889">
                  <c:v>292.912288673207</c:v>
                </c:pt>
                <c:pt idx="890">
                  <c:v>288.80454340886274</c:v>
                </c:pt>
                <c:pt idx="891">
                  <c:v>287.67711975208994</c:v>
                </c:pt>
                <c:pt idx="892">
                  <c:v>290.07618107308616</c:v>
                </c:pt>
                <c:pt idx="893">
                  <c:v>291.71554438700679</c:v>
                </c:pt>
                <c:pt idx="894">
                  <c:v>296.59517142172399</c:v>
                </c:pt>
                <c:pt idx="895">
                  <c:v>300.83831792468942</c:v>
                </c:pt>
                <c:pt idx="896">
                  <c:v>295.43308852672362</c:v>
                </c:pt>
                <c:pt idx="897">
                  <c:v>282.83598665883767</c:v>
                </c:pt>
                <c:pt idx="898">
                  <c:v>277.72641410514365</c:v>
                </c:pt>
                <c:pt idx="899">
                  <c:v>279.54742755184577</c:v>
                </c:pt>
                <c:pt idx="900">
                  <c:v>280.96894055189864</c:v>
                </c:pt>
                <c:pt idx="901">
                  <c:v>277.60780427931923</c:v>
                </c:pt>
                <c:pt idx="902">
                  <c:v>269.35172982460102</c:v>
                </c:pt>
                <c:pt idx="903">
                  <c:v>273.00832082865026</c:v>
                </c:pt>
                <c:pt idx="904">
                  <c:v>288.46354585721775</c:v>
                </c:pt>
                <c:pt idx="905">
                  <c:v>286.43526894183714</c:v>
                </c:pt>
                <c:pt idx="906">
                  <c:v>282.7808339617838</c:v>
                </c:pt>
                <c:pt idx="907">
                  <c:v>277.90286869672383</c:v>
                </c:pt>
                <c:pt idx="908">
                  <c:v>278.24345847060681</c:v>
                </c:pt>
                <c:pt idx="909">
                  <c:v>267.15133353905168</c:v>
                </c:pt>
                <c:pt idx="910">
                  <c:v>260.1297838013059</c:v>
                </c:pt>
                <c:pt idx="911">
                  <c:v>249.68676954673998</c:v>
                </c:pt>
                <c:pt idx="912">
                  <c:v>249.82850450229967</c:v>
                </c:pt>
                <c:pt idx="913">
                  <c:v>246.01254289640238</c:v>
                </c:pt>
                <c:pt idx="914">
                  <c:v>230.65573235526747</c:v>
                </c:pt>
                <c:pt idx="915">
                  <c:v>232.8292828938439</c:v>
                </c:pt>
                <c:pt idx="916">
                  <c:v>237.49030684795181</c:v>
                </c:pt>
                <c:pt idx="917">
                  <c:v>234.27769892865098</c:v>
                </c:pt>
                <c:pt idx="918">
                  <c:v>242.91545649571154</c:v>
                </c:pt>
                <c:pt idx="919">
                  <c:v>245.26336763495823</c:v>
                </c:pt>
                <c:pt idx="920">
                  <c:v>237.53421876294632</c:v>
                </c:pt>
                <c:pt idx="921">
                  <c:v>231.86772404344219</c:v>
                </c:pt>
                <c:pt idx="922">
                  <c:v>229.62104324772525</c:v>
                </c:pt>
                <c:pt idx="923">
                  <c:v>228.02115476440818</c:v>
                </c:pt>
                <c:pt idx="924">
                  <c:v>228.51367369973974</c:v>
                </c:pt>
                <c:pt idx="925">
                  <c:v>230.84000984953897</c:v>
                </c:pt>
                <c:pt idx="926">
                  <c:v>230.31980842257326</c:v>
                </c:pt>
                <c:pt idx="927">
                  <c:v>229.78105345708565</c:v>
                </c:pt>
                <c:pt idx="928">
                  <c:v>232.30898029200608</c:v>
                </c:pt>
                <c:pt idx="929">
                  <c:v>234.13775638611199</c:v>
                </c:pt>
                <c:pt idx="930">
                  <c:v>233.99105917517042</c:v>
                </c:pt>
                <c:pt idx="931">
                  <c:v>231.96422044672121</c:v>
                </c:pt>
                <c:pt idx="932">
                  <c:v>234.96825496813295</c:v>
                </c:pt>
                <c:pt idx="933">
                  <c:v>232.87793655761067</c:v>
                </c:pt>
                <c:pt idx="934">
                  <c:v>229.37778016362222</c:v>
                </c:pt>
                <c:pt idx="935">
                  <c:v>225.64492134823604</c:v>
                </c:pt>
                <c:pt idx="936">
                  <c:v>225.76104383250876</c:v>
                </c:pt>
                <c:pt idx="937">
                  <c:v>227.44869007761687</c:v>
                </c:pt>
                <c:pt idx="938">
                  <c:v>225.47871557542166</c:v>
                </c:pt>
                <c:pt idx="939">
                  <c:v>227.1478833623346</c:v>
                </c:pt>
                <c:pt idx="940">
                  <c:v>234.44131279783974</c:v>
                </c:pt>
                <c:pt idx="941">
                  <c:v>235.31877143962782</c:v>
                </c:pt>
                <c:pt idx="942">
                  <c:v>236.4348974630098</c:v>
                </c:pt>
                <c:pt idx="943">
                  <c:v>234.6793161483501</c:v>
                </c:pt>
                <c:pt idx="944">
                  <c:v>230.20515529926448</c:v>
                </c:pt>
                <c:pt idx="945">
                  <c:v>229.70302433709941</c:v>
                </c:pt>
                <c:pt idx="946">
                  <c:v>229.01906879687903</c:v>
                </c:pt>
                <c:pt idx="947">
                  <c:v>231.74988035122593</c:v>
                </c:pt>
                <c:pt idx="948">
                  <c:v>233.19788234293989</c:v>
                </c:pt>
                <c:pt idx="949">
                  <c:v>236.01501319205053</c:v>
                </c:pt>
                <c:pt idx="950">
                  <c:v>239.24343002429399</c:v>
                </c:pt>
                <c:pt idx="951">
                  <c:v>244.28832900491093</c:v>
                </c:pt>
                <c:pt idx="952">
                  <c:v>244.87165944247087</c:v>
                </c:pt>
                <c:pt idx="953">
                  <c:v>243.20452715241802</c:v>
                </c:pt>
                <c:pt idx="954">
                  <c:v>240.62855322452532</c:v>
                </c:pt>
                <c:pt idx="955">
                  <c:v>238.17254634287588</c:v>
                </c:pt>
                <c:pt idx="956">
                  <c:v>230.63606919712834</c:v>
                </c:pt>
                <c:pt idx="957">
                  <c:v>223.45139570767844</c:v>
                </c:pt>
                <c:pt idx="958">
                  <c:v>224.6516946261539</c:v>
                </c:pt>
                <c:pt idx="959">
                  <c:v>227.32952013290216</c:v>
                </c:pt>
                <c:pt idx="960">
                  <c:v>229.18420445228207</c:v>
                </c:pt>
                <c:pt idx="961">
                  <c:v>231.74118906378771</c:v>
                </c:pt>
                <c:pt idx="962">
                  <c:v>231.3988317753016</c:v>
                </c:pt>
                <c:pt idx="963">
                  <c:v>234.91211317498835</c:v>
                </c:pt>
                <c:pt idx="964">
                  <c:v>233.77992352536421</c:v>
                </c:pt>
                <c:pt idx="965">
                  <c:v>231.14588649484773</c:v>
                </c:pt>
                <c:pt idx="966">
                  <c:v>228.06192194044951</c:v>
                </c:pt>
                <c:pt idx="967">
                  <c:v>227.81910004694635</c:v>
                </c:pt>
                <c:pt idx="968">
                  <c:v>226.52550507681315</c:v>
                </c:pt>
                <c:pt idx="969">
                  <c:v>227.28878045062291</c:v>
                </c:pt>
                <c:pt idx="970">
                  <c:v>229.58343572731815</c:v>
                </c:pt>
                <c:pt idx="971">
                  <c:v>231.77768738704856</c:v>
                </c:pt>
                <c:pt idx="972">
                  <c:v>233.32590793677204</c:v>
                </c:pt>
                <c:pt idx="973">
                  <c:v>235.76623785017438</c:v>
                </c:pt>
                <c:pt idx="974">
                  <c:v>236.68828428019941</c:v>
                </c:pt>
                <c:pt idx="975">
                  <c:v>237.39630535383097</c:v>
                </c:pt>
                <c:pt idx="976">
                  <c:v>240.38125511201821</c:v>
                </c:pt>
                <c:pt idx="977">
                  <c:v>243.014651799094</c:v>
                </c:pt>
                <c:pt idx="978">
                  <c:v>237.87886253467158</c:v>
                </c:pt>
                <c:pt idx="979">
                  <c:v>234.60726866594939</c:v>
                </c:pt>
                <c:pt idx="980">
                  <c:v>237.14643995072566</c:v>
                </c:pt>
                <c:pt idx="981">
                  <c:v>236.99250425491039</c:v>
                </c:pt>
                <c:pt idx="982">
                  <c:v>235.05241235617726</c:v>
                </c:pt>
                <c:pt idx="983">
                  <c:v>234.86610068186212</c:v>
                </c:pt>
                <c:pt idx="984">
                  <c:v>233.24240434326597</c:v>
                </c:pt>
                <c:pt idx="985">
                  <c:v>234.8923064355869</c:v>
                </c:pt>
                <c:pt idx="986">
                  <c:v>236.90265348569412</c:v>
                </c:pt>
                <c:pt idx="987">
                  <c:v>234.10265390780202</c:v>
                </c:pt>
                <c:pt idx="988">
                  <c:v>233.36521107467621</c:v>
                </c:pt>
                <c:pt idx="989">
                  <c:v>233.17289320714153</c:v>
                </c:pt>
                <c:pt idx="990">
                  <c:v>232.03038458993282</c:v>
                </c:pt>
                <c:pt idx="991">
                  <c:v>230.14875272135089</c:v>
                </c:pt>
                <c:pt idx="992">
                  <c:v>226.24166597948954</c:v>
                </c:pt>
                <c:pt idx="993">
                  <c:v>224.90519380926597</c:v>
                </c:pt>
                <c:pt idx="994">
                  <c:v>223.22884582968894</c:v>
                </c:pt>
                <c:pt idx="995">
                  <c:v>221.18856336874558</c:v>
                </c:pt>
                <c:pt idx="996">
                  <c:v>218.25568754081755</c:v>
                </c:pt>
                <c:pt idx="997">
                  <c:v>216.59762142593962</c:v>
                </c:pt>
                <c:pt idx="998">
                  <c:v>215.38889683303063</c:v>
                </c:pt>
                <c:pt idx="999">
                  <c:v>219.23975192125613</c:v>
                </c:pt>
                <c:pt idx="1000">
                  <c:v>221.74816071985163</c:v>
                </c:pt>
                <c:pt idx="1001">
                  <c:v>218.62210318930798</c:v>
                </c:pt>
                <c:pt idx="1002">
                  <c:v>217.68621068774149</c:v>
                </c:pt>
                <c:pt idx="1003">
                  <c:v>215.91626701132233</c:v>
                </c:pt>
                <c:pt idx="1004">
                  <c:v>212.18489721374462</c:v>
                </c:pt>
                <c:pt idx="1005">
                  <c:v>210.92739397466582</c:v>
                </c:pt>
                <c:pt idx="1006">
                  <c:v>210.63590414668511</c:v>
                </c:pt>
                <c:pt idx="1007">
                  <c:v>210.93352954955256</c:v>
                </c:pt>
                <c:pt idx="1008">
                  <c:v>209.16922862250331</c:v>
                </c:pt>
                <c:pt idx="1009">
                  <c:v>209.23215660923682</c:v>
                </c:pt>
                <c:pt idx="1010">
                  <c:v>209.15597141551248</c:v>
                </c:pt>
                <c:pt idx="1011">
                  <c:v>208.2544358317181</c:v>
                </c:pt>
                <c:pt idx="1012">
                  <c:v>207.62164217888858</c:v>
                </c:pt>
                <c:pt idx="1013">
                  <c:v>207.73900164057812</c:v>
                </c:pt>
                <c:pt idx="1014">
                  <c:v>207.06183711389602</c:v>
                </c:pt>
                <c:pt idx="1015">
                  <c:v>207.21390920441539</c:v>
                </c:pt>
                <c:pt idx="1016">
                  <c:v>206.6056067938994</c:v>
                </c:pt>
                <c:pt idx="1017">
                  <c:v>206.17744460955811</c:v>
                </c:pt>
                <c:pt idx="1018">
                  <c:v>205.81825129645918</c:v>
                </c:pt>
                <c:pt idx="1019">
                  <c:v>206.22282552908919</c:v>
                </c:pt>
                <c:pt idx="1020">
                  <c:v>206.37538231016728</c:v>
                </c:pt>
                <c:pt idx="1021">
                  <c:v>206.9440542924761</c:v>
                </c:pt>
                <c:pt idx="1022">
                  <c:v>206.91089301632471</c:v>
                </c:pt>
                <c:pt idx="1023">
                  <c:v>206.75442070138735</c:v>
                </c:pt>
                <c:pt idx="1024">
                  <c:v>207.12848221233241</c:v>
                </c:pt>
                <c:pt idx="1025">
                  <c:v>207.0973156303105</c:v>
                </c:pt>
                <c:pt idx="1026">
                  <c:v>205.87768552146974</c:v>
                </c:pt>
                <c:pt idx="1027">
                  <c:v>204.74933633167367</c:v>
                </c:pt>
                <c:pt idx="1028">
                  <c:v>204.74596051317468</c:v>
                </c:pt>
                <c:pt idx="1029">
                  <c:v>204.74432984122603</c:v>
                </c:pt>
                <c:pt idx="1030">
                  <c:v>204.60926898168307</c:v>
                </c:pt>
                <c:pt idx="1031">
                  <c:v>205.24340173590608</c:v>
                </c:pt>
                <c:pt idx="1032">
                  <c:v>205.8148531432914</c:v>
                </c:pt>
                <c:pt idx="1033">
                  <c:v>206.48621918298662</c:v>
                </c:pt>
                <c:pt idx="1034">
                  <c:v>207.32471704334381</c:v>
                </c:pt>
                <c:pt idx="1035">
                  <c:v>207.30023276388334</c:v>
                </c:pt>
                <c:pt idx="1036">
                  <c:v>207.70699825998386</c:v>
                </c:pt>
                <c:pt idx="1037">
                  <c:v>207.4716227201051</c:v>
                </c:pt>
                <c:pt idx="1038">
                  <c:v>206.3045387324978</c:v>
                </c:pt>
                <c:pt idx="1039">
                  <c:v>205.63530176058256</c:v>
                </c:pt>
                <c:pt idx="1040">
                  <c:v>205.55368749571522</c:v>
                </c:pt>
                <c:pt idx="1041">
                  <c:v>205.60265605463584</c:v>
                </c:pt>
                <c:pt idx="1042">
                  <c:v>205.15037700349467</c:v>
                </c:pt>
                <c:pt idx="1043">
                  <c:v>204.8926119502876</c:v>
                </c:pt>
                <c:pt idx="1044">
                  <c:v>205.45770912023087</c:v>
                </c:pt>
                <c:pt idx="1045">
                  <c:v>206.16331056981375</c:v>
                </c:pt>
                <c:pt idx="1046">
                  <c:v>205.12385236741213</c:v>
                </c:pt>
                <c:pt idx="1047">
                  <c:v>205.72932139371042</c:v>
                </c:pt>
                <c:pt idx="1048">
                  <c:v>206.73089165216638</c:v>
                </c:pt>
                <c:pt idx="1049">
                  <c:v>206.46776726223354</c:v>
                </c:pt>
                <c:pt idx="1050">
                  <c:v>206.30649747485481</c:v>
                </c:pt>
                <c:pt idx="1051">
                  <c:v>205.66613381619987</c:v>
                </c:pt>
                <c:pt idx="1052">
                  <c:v>205.65293044179478</c:v>
                </c:pt>
                <c:pt idx="1053">
                  <c:v>205.56184892220207</c:v>
                </c:pt>
                <c:pt idx="1054">
                  <c:v>205.81349290554397</c:v>
                </c:pt>
                <c:pt idx="1055">
                  <c:v>205.77404601085792</c:v>
                </c:pt>
                <c:pt idx="1056">
                  <c:v>206.89216143954505</c:v>
                </c:pt>
                <c:pt idx="1057">
                  <c:v>208.09153628847039</c:v>
                </c:pt>
                <c:pt idx="1058">
                  <c:v>207.98458348855158</c:v>
                </c:pt>
                <c:pt idx="1059">
                  <c:v>208.04651360183311</c:v>
                </c:pt>
                <c:pt idx="1060">
                  <c:v>208.13988032084129</c:v>
                </c:pt>
                <c:pt idx="1061">
                  <c:v>207.80624120606291</c:v>
                </c:pt>
                <c:pt idx="1062">
                  <c:v>207.49480117132754</c:v>
                </c:pt>
                <c:pt idx="1063">
                  <c:v>207.7802455513274</c:v>
                </c:pt>
                <c:pt idx="1064">
                  <c:v>207.49610699956585</c:v>
                </c:pt>
                <c:pt idx="1065">
                  <c:v>206.50041296818026</c:v>
                </c:pt>
                <c:pt idx="1066">
                  <c:v>205.90190835915061</c:v>
                </c:pt>
                <c:pt idx="1067">
                  <c:v>205.90756694818148</c:v>
                </c:pt>
                <c:pt idx="1068">
                  <c:v>206.33718443844501</c:v>
                </c:pt>
                <c:pt idx="1069">
                  <c:v>206.55080090562072</c:v>
                </c:pt>
                <c:pt idx="1070">
                  <c:v>205.48537333327047</c:v>
                </c:pt>
                <c:pt idx="1071">
                  <c:v>206.29800959130793</c:v>
                </c:pt>
                <c:pt idx="1072">
                  <c:v>206.97377570441188</c:v>
                </c:pt>
                <c:pt idx="1073">
                  <c:v>207.57772126443348</c:v>
                </c:pt>
                <c:pt idx="1074">
                  <c:v>207.18923736366386</c:v>
                </c:pt>
                <c:pt idx="1075">
                  <c:v>206.73497841091094</c:v>
                </c:pt>
                <c:pt idx="1076">
                  <c:v>206.28952170776176</c:v>
                </c:pt>
                <c:pt idx="1077">
                  <c:v>205.86261260199211</c:v>
                </c:pt>
                <c:pt idx="1078">
                  <c:v>206.00646924341601</c:v>
                </c:pt>
                <c:pt idx="1079">
                  <c:v>206.04761702669447</c:v>
                </c:pt>
                <c:pt idx="1080">
                  <c:v>206.92480714549245</c:v>
                </c:pt>
                <c:pt idx="1081">
                  <c:v>207.62600970448011</c:v>
                </c:pt>
                <c:pt idx="1082">
                  <c:v>208.14085969202006</c:v>
                </c:pt>
                <c:pt idx="1083">
                  <c:v>208.11637541256016</c:v>
                </c:pt>
                <c:pt idx="1084">
                  <c:v>207.22677992550214</c:v>
                </c:pt>
                <c:pt idx="1085">
                  <c:v>206.51869456351022</c:v>
                </c:pt>
                <c:pt idx="1086">
                  <c:v>206.06785736438155</c:v>
                </c:pt>
                <c:pt idx="1087">
                  <c:v>205.90462883464619</c:v>
                </c:pt>
                <c:pt idx="1088">
                  <c:v>206.04337308492092</c:v>
                </c:pt>
                <c:pt idx="1089">
                  <c:v>205.68971127049466</c:v>
                </c:pt>
                <c:pt idx="1090">
                  <c:v>205.90498367927592</c:v>
                </c:pt>
                <c:pt idx="1091">
                  <c:v>206.03521165843497</c:v>
                </c:pt>
                <c:pt idx="1092">
                  <c:v>206.5004129681802</c:v>
                </c:pt>
                <c:pt idx="1093">
                  <c:v>206.88293547916871</c:v>
                </c:pt>
                <c:pt idx="1094">
                  <c:v>206.71261005683613</c:v>
                </c:pt>
                <c:pt idx="1095">
                  <c:v>207.30806773331074</c:v>
                </c:pt>
                <c:pt idx="1096">
                  <c:v>207.61363154097518</c:v>
                </c:pt>
                <c:pt idx="1097">
                  <c:v>206.76974004224357</c:v>
                </c:pt>
                <c:pt idx="1098">
                  <c:v>206.55754295358761</c:v>
                </c:pt>
                <c:pt idx="1099">
                  <c:v>206.84972202181351</c:v>
                </c:pt>
                <c:pt idx="1100">
                  <c:v>206.1413102027625</c:v>
                </c:pt>
                <c:pt idx="1101">
                  <c:v>206.34987999075716</c:v>
                </c:pt>
                <c:pt idx="1102">
                  <c:v>206.12640672830838</c:v>
                </c:pt>
                <c:pt idx="1103">
                  <c:v>207.10435852820098</c:v>
                </c:pt>
                <c:pt idx="1104">
                  <c:v>207.94465899927798</c:v>
                </c:pt>
                <c:pt idx="1105">
                  <c:v>207.9254690016962</c:v>
                </c:pt>
                <c:pt idx="1106">
                  <c:v>207.82740045991804</c:v>
                </c:pt>
                <c:pt idx="1107">
                  <c:v>207.65525481605758</c:v>
                </c:pt>
                <c:pt idx="1108">
                  <c:v>207.88948775622842</c:v>
                </c:pt>
                <c:pt idx="1109">
                  <c:v>207.92050117687745</c:v>
                </c:pt>
                <c:pt idx="1110">
                  <c:v>207.31655561685616</c:v>
                </c:pt>
                <c:pt idx="1111">
                  <c:v>205.92503240086324</c:v>
                </c:pt>
                <c:pt idx="1112">
                  <c:v>205.99440452600058</c:v>
                </c:pt>
                <c:pt idx="1113">
                  <c:v>205.7985302903177</c:v>
                </c:pt>
                <c:pt idx="1114">
                  <c:v>205.91959144987143</c:v>
                </c:pt>
                <c:pt idx="1115">
                  <c:v>205.65978604004317</c:v>
                </c:pt>
                <c:pt idx="1116">
                  <c:v>207.12884280766181</c:v>
                </c:pt>
                <c:pt idx="1117">
                  <c:v>207.62306252269329</c:v>
                </c:pt>
                <c:pt idx="1118">
                  <c:v>207.0472285427943</c:v>
                </c:pt>
                <c:pt idx="1119">
                  <c:v>207.36076334366041</c:v>
                </c:pt>
                <c:pt idx="1120">
                  <c:v>207.21045707252895</c:v>
                </c:pt>
                <c:pt idx="1121">
                  <c:v>206.15831317461004</c:v>
                </c:pt>
                <c:pt idx="1122">
                  <c:v>206.00800690347867</c:v>
                </c:pt>
                <c:pt idx="1123">
                  <c:v>205.89646740815982</c:v>
                </c:pt>
                <c:pt idx="1124">
                  <c:v>205.87538372306813</c:v>
                </c:pt>
                <c:pt idx="1125">
                  <c:v>206.33718443844487</c:v>
                </c:pt>
                <c:pt idx="1126">
                  <c:v>206.36166871790527</c:v>
                </c:pt>
                <c:pt idx="1127">
                  <c:v>206.59154889728276</c:v>
                </c:pt>
                <c:pt idx="1128">
                  <c:v>206.85396596358692</c:v>
                </c:pt>
                <c:pt idx="1129">
                  <c:v>206.65786048748785</c:v>
                </c:pt>
                <c:pt idx="1130">
                  <c:v>207.2497528296868</c:v>
                </c:pt>
                <c:pt idx="1131">
                  <c:v>207.32079955863082</c:v>
                </c:pt>
                <c:pt idx="1132">
                  <c:v>207.74503050741225</c:v>
                </c:pt>
                <c:pt idx="1133">
                  <c:v>207.77359550011502</c:v>
                </c:pt>
                <c:pt idx="1134">
                  <c:v>207.54997241437789</c:v>
                </c:pt>
                <c:pt idx="1135">
                  <c:v>207.14758386107502</c:v>
                </c:pt>
                <c:pt idx="1136">
                  <c:v>207.40939184314388</c:v>
                </c:pt>
                <c:pt idx="1137">
                  <c:v>207.43051331261708</c:v>
                </c:pt>
                <c:pt idx="1138">
                  <c:v>207.40939184314388</c:v>
                </c:pt>
                <c:pt idx="1139">
                  <c:v>207.66031490047985</c:v>
                </c:pt>
                <c:pt idx="1140">
                  <c:v>207.66341624254446</c:v>
                </c:pt>
                <c:pt idx="1141">
                  <c:v>207.63485124983995</c:v>
                </c:pt>
                <c:pt idx="1142">
                  <c:v>207.74094979416793</c:v>
                </c:pt>
                <c:pt idx="1143">
                  <c:v>207.82582862963127</c:v>
                </c:pt>
                <c:pt idx="1144">
                  <c:v>207.84704833849747</c:v>
                </c:pt>
                <c:pt idx="1145">
                  <c:v>207.74519373594106</c:v>
                </c:pt>
                <c:pt idx="1146">
                  <c:v>207.37776631550781</c:v>
                </c:pt>
                <c:pt idx="1147">
                  <c:v>207.0925698010534</c:v>
                </c:pt>
                <c:pt idx="1148">
                  <c:v>207.41381261582433</c:v>
                </c:pt>
                <c:pt idx="1149">
                  <c:v>206.80178119808056</c:v>
                </c:pt>
                <c:pt idx="1150">
                  <c:v>206.1981001287329</c:v>
                </c:pt>
                <c:pt idx="1151">
                  <c:v>205.98820184187107</c:v>
                </c:pt>
                <c:pt idx="1152">
                  <c:v>206.57386580656055</c:v>
                </c:pt>
                <c:pt idx="1153">
                  <c:v>206.90138739992167</c:v>
                </c:pt>
                <c:pt idx="1154">
                  <c:v>206.43512155628645</c:v>
                </c:pt>
                <c:pt idx="1155">
                  <c:v>207.16964994009504</c:v>
                </c:pt>
                <c:pt idx="1156">
                  <c:v>206.60651151250818</c:v>
                </c:pt>
                <c:pt idx="1157">
                  <c:v>207.14255400415809</c:v>
                </c:pt>
                <c:pt idx="1158">
                  <c:v>207.60938759920165</c:v>
                </c:pt>
                <c:pt idx="1159">
                  <c:v>207.16964994009521</c:v>
                </c:pt>
                <c:pt idx="1160">
                  <c:v>206.13673980393037</c:v>
                </c:pt>
                <c:pt idx="1161">
                  <c:v>206.56600665512974</c:v>
                </c:pt>
                <c:pt idx="1162">
                  <c:v>206.57386580656055</c:v>
                </c:pt>
                <c:pt idx="1163">
                  <c:v>205.86790241545623</c:v>
                </c:pt>
                <c:pt idx="1164">
                  <c:v>206.8309507408942</c:v>
                </c:pt>
                <c:pt idx="1165">
                  <c:v>207.33962051779781</c:v>
                </c:pt>
                <c:pt idx="1166">
                  <c:v>207.57772126443342</c:v>
                </c:pt>
                <c:pt idx="1167">
                  <c:v>207.7327883676823</c:v>
                </c:pt>
                <c:pt idx="1168">
                  <c:v>207.60514365742949</c:v>
                </c:pt>
                <c:pt idx="1169">
                  <c:v>207.54099484524303</c:v>
                </c:pt>
                <c:pt idx="1170">
                  <c:v>206.91664571900532</c:v>
                </c:pt>
                <c:pt idx="1171">
                  <c:v>206.52897796088425</c:v>
                </c:pt>
                <c:pt idx="1172">
                  <c:v>205.77600475321478</c:v>
                </c:pt>
                <c:pt idx="1173">
                  <c:v>205.56003527187107</c:v>
                </c:pt>
                <c:pt idx="1174">
                  <c:v>205.68817361043207</c:v>
                </c:pt>
                <c:pt idx="1175">
                  <c:v>205.91605483172737</c:v>
                </c:pt>
                <c:pt idx="1176">
                  <c:v>206.29800959130799</c:v>
                </c:pt>
                <c:pt idx="1177">
                  <c:v>207.30771407149629</c:v>
                </c:pt>
                <c:pt idx="1178">
                  <c:v>207.37549925259523</c:v>
                </c:pt>
                <c:pt idx="1179">
                  <c:v>207.46346129361837</c:v>
                </c:pt>
                <c:pt idx="1180">
                  <c:v>207.47782540423557</c:v>
                </c:pt>
                <c:pt idx="1181">
                  <c:v>207.61036697038051</c:v>
                </c:pt>
                <c:pt idx="1182">
                  <c:v>207.65253434056214</c:v>
                </c:pt>
                <c:pt idx="1183">
                  <c:v>207.52875270551272</c:v>
                </c:pt>
                <c:pt idx="1184">
                  <c:v>207.28260408267201</c:v>
                </c:pt>
                <c:pt idx="1185">
                  <c:v>206.74627594109398</c:v>
                </c:pt>
                <c:pt idx="1186">
                  <c:v>207.00710152923364</c:v>
                </c:pt>
                <c:pt idx="1187">
                  <c:v>207.38592774199506</c:v>
                </c:pt>
                <c:pt idx="1188">
                  <c:v>207.43114204473127</c:v>
                </c:pt>
                <c:pt idx="1189">
                  <c:v>207.47800992344295</c:v>
                </c:pt>
                <c:pt idx="1190">
                  <c:v>207.28390991091001</c:v>
                </c:pt>
                <c:pt idx="1191">
                  <c:v>207.64811356788178</c:v>
                </c:pt>
                <c:pt idx="1192">
                  <c:v>207.84704833849747</c:v>
                </c:pt>
                <c:pt idx="1193">
                  <c:v>206.84727359386733</c:v>
                </c:pt>
                <c:pt idx="1194">
                  <c:v>205.79722446208041</c:v>
                </c:pt>
                <c:pt idx="1195">
                  <c:v>206.73497841091097</c:v>
                </c:pt>
                <c:pt idx="1196">
                  <c:v>206.67996435088867</c:v>
                </c:pt>
                <c:pt idx="1197">
                  <c:v>206.02705023194721</c:v>
                </c:pt>
                <c:pt idx="1198">
                  <c:v>206.13620931120823</c:v>
                </c:pt>
                <c:pt idx="1199">
                  <c:v>207.02372363451121</c:v>
                </c:pt>
                <c:pt idx="1200">
                  <c:v>206.92072643224864</c:v>
                </c:pt>
                <c:pt idx="1201">
                  <c:v>207.25658687441066</c:v>
                </c:pt>
                <c:pt idx="1202">
                  <c:v>207.69772446129434</c:v>
                </c:pt>
                <c:pt idx="1203">
                  <c:v>207.70275431821065</c:v>
                </c:pt>
                <c:pt idx="1204">
                  <c:v>207.84704833849747</c:v>
                </c:pt>
                <c:pt idx="1205">
                  <c:v>207.8348061987665</c:v>
                </c:pt>
                <c:pt idx="1206">
                  <c:v>207.60938759920171</c:v>
                </c:pt>
                <c:pt idx="1207">
                  <c:v>207.26940070826672</c:v>
                </c:pt>
                <c:pt idx="1208">
                  <c:v>206.75511748645516</c:v>
                </c:pt>
                <c:pt idx="1209">
                  <c:v>207.24582325397125</c:v>
                </c:pt>
                <c:pt idx="1210">
                  <c:v>207.25908557201217</c:v>
                </c:pt>
                <c:pt idx="1211">
                  <c:v>207.71124220175651</c:v>
                </c:pt>
                <c:pt idx="1212">
                  <c:v>207.88785547093084</c:v>
                </c:pt>
                <c:pt idx="1213">
                  <c:v>207.69481999228702</c:v>
                </c:pt>
                <c:pt idx="1214">
                  <c:v>207.96946973579836</c:v>
                </c:pt>
                <c:pt idx="1215">
                  <c:v>208.05924542715275</c:v>
                </c:pt>
                <c:pt idx="1216">
                  <c:v>207.48794557307954</c:v>
                </c:pt>
                <c:pt idx="1217">
                  <c:v>207.9701226499173</c:v>
                </c:pt>
                <c:pt idx="1218">
                  <c:v>208.20207039067111</c:v>
                </c:pt>
                <c:pt idx="1219">
                  <c:v>208.30287912153545</c:v>
                </c:pt>
                <c:pt idx="1220">
                  <c:v>208.01945847302974</c:v>
                </c:pt>
                <c:pt idx="1221">
                  <c:v>207.44623161548037</c:v>
                </c:pt>
                <c:pt idx="1222">
                  <c:v>207.90893915602197</c:v>
                </c:pt>
                <c:pt idx="1223">
                  <c:v>207.98709841701057</c:v>
                </c:pt>
                <c:pt idx="1224">
                  <c:v>207.90009761066113</c:v>
                </c:pt>
                <c:pt idx="1225">
                  <c:v>207.49646184419581</c:v>
                </c:pt>
                <c:pt idx="1226">
                  <c:v>207.50426842605222</c:v>
                </c:pt>
                <c:pt idx="1227">
                  <c:v>207.78175692660255</c:v>
                </c:pt>
                <c:pt idx="1228">
                  <c:v>207.84704833849747</c:v>
                </c:pt>
                <c:pt idx="1229">
                  <c:v>207.61852839686688</c:v>
                </c:pt>
                <c:pt idx="1230">
                  <c:v>207.59404411740701</c:v>
                </c:pt>
                <c:pt idx="1231">
                  <c:v>207.07171282225397</c:v>
                </c:pt>
                <c:pt idx="1232">
                  <c:v>205.80146840385376</c:v>
                </c:pt>
                <c:pt idx="1233">
                  <c:v>205.90190835915061</c:v>
                </c:pt>
                <c:pt idx="1234">
                  <c:v>206.44008938110414</c:v>
                </c:pt>
                <c:pt idx="1235">
                  <c:v>207.00250392564598</c:v>
                </c:pt>
                <c:pt idx="1236">
                  <c:v>207.10860246997402</c:v>
                </c:pt>
                <c:pt idx="1237">
                  <c:v>206.96450135613225</c:v>
                </c:pt>
                <c:pt idx="1238">
                  <c:v>207.16330216393828</c:v>
                </c:pt>
                <c:pt idx="1239">
                  <c:v>207.29957984976414</c:v>
                </c:pt>
                <c:pt idx="1240">
                  <c:v>207.21894495607506</c:v>
                </c:pt>
                <c:pt idx="1241">
                  <c:v>207.14924637387816</c:v>
                </c:pt>
                <c:pt idx="1242">
                  <c:v>207.10435852820098</c:v>
                </c:pt>
                <c:pt idx="1243">
                  <c:v>206.63099579196762</c:v>
                </c:pt>
                <c:pt idx="1244">
                  <c:v>206.33620506726649</c:v>
                </c:pt>
                <c:pt idx="1245">
                  <c:v>206.08418021735514</c:v>
                </c:pt>
                <c:pt idx="1246">
                  <c:v>206.41029721738883</c:v>
                </c:pt>
                <c:pt idx="1247">
                  <c:v>206.41063727682578</c:v>
                </c:pt>
                <c:pt idx="1248">
                  <c:v>206.17917922166052</c:v>
                </c:pt>
                <c:pt idx="1249">
                  <c:v>206.30379678463541</c:v>
                </c:pt>
                <c:pt idx="1250">
                  <c:v>205.85475345056037</c:v>
                </c:pt>
                <c:pt idx="1251">
                  <c:v>205.70875459896351</c:v>
                </c:pt>
                <c:pt idx="1252">
                  <c:v>206.46776726223354</c:v>
                </c:pt>
                <c:pt idx="1253">
                  <c:v>206.63507650521183</c:v>
                </c:pt>
                <c:pt idx="1254">
                  <c:v>206.5252373070781</c:v>
                </c:pt>
                <c:pt idx="1255">
                  <c:v>206.34202083932601</c:v>
                </c:pt>
                <c:pt idx="1256">
                  <c:v>205.97547001655136</c:v>
                </c:pt>
                <c:pt idx="1257">
                  <c:v>206.02296951870466</c:v>
                </c:pt>
                <c:pt idx="1258">
                  <c:v>206.41029721738883</c:v>
                </c:pt>
                <c:pt idx="1259">
                  <c:v>206.14098374570261</c:v>
                </c:pt>
                <c:pt idx="1260">
                  <c:v>206.0943003861988</c:v>
                </c:pt>
                <c:pt idx="1261">
                  <c:v>206.4581219400221</c:v>
                </c:pt>
                <c:pt idx="1262">
                  <c:v>206.53713938737116</c:v>
                </c:pt>
                <c:pt idx="1263">
                  <c:v>206.87518567245255</c:v>
                </c:pt>
                <c:pt idx="1264">
                  <c:v>207.2063763592858</c:v>
                </c:pt>
                <c:pt idx="1265">
                  <c:v>207.41857344794158</c:v>
                </c:pt>
                <c:pt idx="1266">
                  <c:v>207.2060362998478</c:v>
                </c:pt>
                <c:pt idx="1267">
                  <c:v>206.78606289521699</c:v>
                </c:pt>
                <c:pt idx="1268">
                  <c:v>206.61999560844205</c:v>
                </c:pt>
                <c:pt idx="1269">
                  <c:v>206.86767716008467</c:v>
                </c:pt>
                <c:pt idx="1270">
                  <c:v>206.73532011314686</c:v>
                </c:pt>
                <c:pt idx="1271">
                  <c:v>207.0390671163064</c:v>
                </c:pt>
                <c:pt idx="1272">
                  <c:v>207.16964994009504</c:v>
                </c:pt>
                <c:pt idx="1273">
                  <c:v>207.20081175031692</c:v>
                </c:pt>
                <c:pt idx="1274">
                  <c:v>206.67996435088867</c:v>
                </c:pt>
                <c:pt idx="1275">
                  <c:v>207.19348130543688</c:v>
                </c:pt>
                <c:pt idx="1276">
                  <c:v>207.54915627172952</c:v>
                </c:pt>
                <c:pt idx="1277">
                  <c:v>207.10435852820098</c:v>
                </c:pt>
                <c:pt idx="1278">
                  <c:v>207.0237236345111</c:v>
                </c:pt>
                <c:pt idx="1279">
                  <c:v>207.3519217983</c:v>
                </c:pt>
                <c:pt idx="1280">
                  <c:v>207.0424677106767</c:v>
                </c:pt>
                <c:pt idx="1281">
                  <c:v>205.96871114632017</c:v>
                </c:pt>
                <c:pt idx="1282">
                  <c:v>206.01790943428259</c:v>
                </c:pt>
                <c:pt idx="1283">
                  <c:v>206.17069133811478</c:v>
                </c:pt>
                <c:pt idx="1284">
                  <c:v>207.01866355008983</c:v>
                </c:pt>
                <c:pt idx="1285">
                  <c:v>207.34066892238596</c:v>
                </c:pt>
                <c:pt idx="1286">
                  <c:v>207.32879775658748</c:v>
                </c:pt>
                <c:pt idx="1287">
                  <c:v>207.55323698497367</c:v>
                </c:pt>
                <c:pt idx="1288">
                  <c:v>207.50426842605222</c:v>
                </c:pt>
                <c:pt idx="1289">
                  <c:v>207.49480117132759</c:v>
                </c:pt>
                <c:pt idx="1290">
                  <c:v>207.226779925502</c:v>
                </c:pt>
                <c:pt idx="1291">
                  <c:v>207.17902046680143</c:v>
                </c:pt>
                <c:pt idx="1292">
                  <c:v>206.39542734564662</c:v>
                </c:pt>
                <c:pt idx="1293">
                  <c:v>206.61316156371922</c:v>
                </c:pt>
                <c:pt idx="1294">
                  <c:v>207.188353209127</c:v>
                </c:pt>
                <c:pt idx="1295">
                  <c:v>206.92611297373043</c:v>
                </c:pt>
                <c:pt idx="1296">
                  <c:v>207.06763210901048</c:v>
                </c:pt>
                <c:pt idx="1297">
                  <c:v>207.13811715594161</c:v>
                </c:pt>
                <c:pt idx="1298">
                  <c:v>207.21045707252895</c:v>
                </c:pt>
                <c:pt idx="1299">
                  <c:v>207.33695918307401</c:v>
                </c:pt>
                <c:pt idx="1300">
                  <c:v>207.1849934218898</c:v>
                </c:pt>
                <c:pt idx="1301">
                  <c:v>207.25289649026021</c:v>
                </c:pt>
                <c:pt idx="1302">
                  <c:v>207.38021474345419</c:v>
                </c:pt>
                <c:pt idx="1303">
                  <c:v>207.21470101430123</c:v>
                </c:pt>
                <c:pt idx="1304">
                  <c:v>206.62054916606542</c:v>
                </c:pt>
                <c:pt idx="1305">
                  <c:v>206.71926010804691</c:v>
                </c:pt>
                <c:pt idx="1306">
                  <c:v>207.03516382537802</c:v>
                </c:pt>
                <c:pt idx="1307">
                  <c:v>206.96561427792594</c:v>
                </c:pt>
                <c:pt idx="1308">
                  <c:v>206.95745285143985</c:v>
                </c:pt>
                <c:pt idx="1309">
                  <c:v>207.12847183373043</c:v>
                </c:pt>
                <c:pt idx="1310">
                  <c:v>207.0145828368457</c:v>
                </c:pt>
                <c:pt idx="1311">
                  <c:v>207.02682497657662</c:v>
                </c:pt>
                <c:pt idx="1312">
                  <c:v>207.32928744217671</c:v>
                </c:pt>
                <c:pt idx="1313">
                  <c:v>207.3328784698306</c:v>
                </c:pt>
                <c:pt idx="1314">
                  <c:v>206.98601784414291</c:v>
                </c:pt>
                <c:pt idx="1315">
                  <c:v>206.51673582115333</c:v>
                </c:pt>
                <c:pt idx="1316">
                  <c:v>206.70967194330049</c:v>
                </c:pt>
                <c:pt idx="1317">
                  <c:v>206.53064047368684</c:v>
                </c:pt>
                <c:pt idx="1318">
                  <c:v>205.76198129344203</c:v>
                </c:pt>
                <c:pt idx="1319">
                  <c:v>205.72507745193741</c:v>
                </c:pt>
                <c:pt idx="1320">
                  <c:v>206.02809489453799</c:v>
                </c:pt>
                <c:pt idx="1321">
                  <c:v>206.21405335188331</c:v>
                </c:pt>
                <c:pt idx="1322">
                  <c:v>206.63673901801513</c:v>
                </c:pt>
                <c:pt idx="1323">
                  <c:v>206.81421981659679</c:v>
                </c:pt>
                <c:pt idx="1324">
                  <c:v>206.66171540126462</c:v>
                </c:pt>
                <c:pt idx="1325">
                  <c:v>206.83462338281367</c:v>
                </c:pt>
                <c:pt idx="1326">
                  <c:v>206.82001442940199</c:v>
                </c:pt>
                <c:pt idx="1327">
                  <c:v>207.10632331605893</c:v>
                </c:pt>
                <c:pt idx="1328">
                  <c:v>206.47922590502057</c:v>
                </c:pt>
                <c:pt idx="1329">
                  <c:v>206.19558368889938</c:v>
                </c:pt>
                <c:pt idx="1330">
                  <c:v>206.56590841573691</c:v>
                </c:pt>
                <c:pt idx="1331">
                  <c:v>206.6396469040445</c:v>
                </c:pt>
                <c:pt idx="1332">
                  <c:v>206.93799601069554</c:v>
                </c:pt>
                <c:pt idx="1333">
                  <c:v>206.9379767200503</c:v>
                </c:pt>
                <c:pt idx="1334">
                  <c:v>206.40489405077957</c:v>
                </c:pt>
                <c:pt idx="1335">
                  <c:v>206.36081992955062</c:v>
                </c:pt>
                <c:pt idx="1336">
                  <c:v>206.61671329561628</c:v>
                </c:pt>
                <c:pt idx="1337">
                  <c:v>206.70240827372768</c:v>
                </c:pt>
                <c:pt idx="1338">
                  <c:v>206.55604125111404</c:v>
                </c:pt>
                <c:pt idx="1339">
                  <c:v>206.49998978310316</c:v>
                </c:pt>
                <c:pt idx="1340">
                  <c:v>206.01578746339598</c:v>
                </c:pt>
                <c:pt idx="1341">
                  <c:v>206.32004544282267</c:v>
                </c:pt>
                <c:pt idx="1342">
                  <c:v>206.36918403146137</c:v>
                </c:pt>
                <c:pt idx="1343">
                  <c:v>206.16432542545516</c:v>
                </c:pt>
                <c:pt idx="1344">
                  <c:v>206.5469330991543</c:v>
                </c:pt>
                <c:pt idx="1345">
                  <c:v>206.56518501657058</c:v>
                </c:pt>
                <c:pt idx="1346">
                  <c:v>206.06537870893004</c:v>
                </c:pt>
                <c:pt idx="1347">
                  <c:v>205.69155031192977</c:v>
                </c:pt>
                <c:pt idx="1348">
                  <c:v>205.84545849261721</c:v>
                </c:pt>
                <c:pt idx="1349">
                  <c:v>206.02133723340737</c:v>
                </c:pt>
                <c:pt idx="1350">
                  <c:v>205.71658956839073</c:v>
                </c:pt>
                <c:pt idx="1351">
                  <c:v>205.67949437363364</c:v>
                </c:pt>
                <c:pt idx="1352">
                  <c:v>205.20563666199791</c:v>
                </c:pt>
                <c:pt idx="1353">
                  <c:v>205.76162250609471</c:v>
                </c:pt>
                <c:pt idx="1354">
                  <c:v>206.15654486553777</c:v>
                </c:pt>
                <c:pt idx="1355">
                  <c:v>205.26418537537626</c:v>
                </c:pt>
                <c:pt idx="1356">
                  <c:v>205.91687097437602</c:v>
                </c:pt>
                <c:pt idx="1357">
                  <c:v>205.66091309417655</c:v>
                </c:pt>
                <c:pt idx="1358">
                  <c:v>205.31700612759897</c:v>
                </c:pt>
                <c:pt idx="1359">
                  <c:v>206.07765107616513</c:v>
                </c:pt>
                <c:pt idx="1360">
                  <c:v>206.48735468580139</c:v>
                </c:pt>
                <c:pt idx="1361">
                  <c:v>206.6994864830454</c:v>
                </c:pt>
                <c:pt idx="1362">
                  <c:v>206.650175144212</c:v>
                </c:pt>
                <c:pt idx="1363">
                  <c:v>206.63438127258519</c:v>
                </c:pt>
                <c:pt idx="1364">
                  <c:v>206.13576723393999</c:v>
                </c:pt>
                <c:pt idx="1365">
                  <c:v>205.98442944918398</c:v>
                </c:pt>
                <c:pt idx="1366">
                  <c:v>206.52567938434552</c:v>
                </c:pt>
                <c:pt idx="1367">
                  <c:v>206.05313415099985</c:v>
                </c:pt>
                <c:pt idx="1368">
                  <c:v>206.35350729141805</c:v>
                </c:pt>
                <c:pt idx="1369">
                  <c:v>206.47468673251538</c:v>
                </c:pt>
                <c:pt idx="1370">
                  <c:v>206.33718443844487</c:v>
                </c:pt>
                <c:pt idx="1371">
                  <c:v>206.67482265220238</c:v>
                </c:pt>
                <c:pt idx="1372">
                  <c:v>206.73131604634384</c:v>
                </c:pt>
                <c:pt idx="1373">
                  <c:v>206.66241728394257</c:v>
                </c:pt>
                <c:pt idx="1374">
                  <c:v>206.6546639287798</c:v>
                </c:pt>
                <c:pt idx="1375">
                  <c:v>206.38329649809566</c:v>
                </c:pt>
                <c:pt idx="1376">
                  <c:v>206.41896193184178</c:v>
                </c:pt>
                <c:pt idx="1377">
                  <c:v>206.44418980793807</c:v>
                </c:pt>
                <c:pt idx="1378">
                  <c:v>206.29109012102612</c:v>
                </c:pt>
                <c:pt idx="1379">
                  <c:v>206.61800280100158</c:v>
                </c:pt>
                <c:pt idx="1380">
                  <c:v>206.80813139243796</c:v>
                </c:pt>
                <c:pt idx="1381">
                  <c:v>206.79377915298642</c:v>
                </c:pt>
                <c:pt idx="1382">
                  <c:v>207.10239374034308</c:v>
                </c:pt>
                <c:pt idx="1383">
                  <c:v>206.93174435800623</c:v>
                </c:pt>
                <c:pt idx="1384">
                  <c:v>206.97571404320331</c:v>
                </c:pt>
                <c:pt idx="1385">
                  <c:v>207.0672240376866</c:v>
                </c:pt>
                <c:pt idx="1386">
                  <c:v>206.87094173067985</c:v>
                </c:pt>
                <c:pt idx="1387">
                  <c:v>206.52734567558664</c:v>
                </c:pt>
                <c:pt idx="1388">
                  <c:v>206.346390527522</c:v>
                </c:pt>
                <c:pt idx="1389">
                  <c:v>206.47201120400618</c:v>
                </c:pt>
                <c:pt idx="1390">
                  <c:v>206.8280602356806</c:v>
                </c:pt>
                <c:pt idx="1391">
                  <c:v>206.95745285143997</c:v>
                </c:pt>
                <c:pt idx="1392">
                  <c:v>206.49671094512601</c:v>
                </c:pt>
                <c:pt idx="1393">
                  <c:v>206.41182439340568</c:v>
                </c:pt>
                <c:pt idx="1394">
                  <c:v>206.73497841091103</c:v>
                </c:pt>
                <c:pt idx="1395">
                  <c:v>206.98805820076461</c:v>
                </c:pt>
                <c:pt idx="1396">
                  <c:v>206.74022832406735</c:v>
                </c:pt>
                <c:pt idx="1397">
                  <c:v>206.48204975858576</c:v>
                </c:pt>
                <c:pt idx="1398">
                  <c:v>206.04549505580778</c:v>
                </c:pt>
                <c:pt idx="1399">
                  <c:v>206.27128847644059</c:v>
                </c:pt>
                <c:pt idx="1400">
                  <c:v>206.37015660145138</c:v>
                </c:pt>
                <c:pt idx="1401">
                  <c:v>206.38331282094808</c:v>
                </c:pt>
                <c:pt idx="1402">
                  <c:v>206.19213208561504</c:v>
                </c:pt>
                <c:pt idx="1403">
                  <c:v>206.02109239061241</c:v>
                </c:pt>
                <c:pt idx="1404">
                  <c:v>206.16220345456856</c:v>
                </c:pt>
                <c:pt idx="1405">
                  <c:v>206.39060468453999</c:v>
                </c:pt>
                <c:pt idx="1406">
                  <c:v>206.33927013632479</c:v>
                </c:pt>
                <c:pt idx="1407">
                  <c:v>206.42447905614739</c:v>
                </c:pt>
                <c:pt idx="1408">
                  <c:v>206.41879870331252</c:v>
                </c:pt>
                <c:pt idx="1409">
                  <c:v>206.23435046471107</c:v>
                </c:pt>
                <c:pt idx="1410">
                  <c:v>206.33790264397581</c:v>
                </c:pt>
                <c:pt idx="1411">
                  <c:v>206.26146453715072</c:v>
                </c:pt>
                <c:pt idx="1412">
                  <c:v>206.36018333828491</c:v>
                </c:pt>
                <c:pt idx="1413">
                  <c:v>206.49492848958121</c:v>
                </c:pt>
                <c:pt idx="1414">
                  <c:v>206.61055821980699</c:v>
                </c:pt>
                <c:pt idx="1415">
                  <c:v>206.35360522853583</c:v>
                </c:pt>
                <c:pt idx="1416">
                  <c:v>206.69791948915997</c:v>
                </c:pt>
                <c:pt idx="1417">
                  <c:v>206.81466337238368</c:v>
                </c:pt>
                <c:pt idx="1418">
                  <c:v>206.76933197091921</c:v>
                </c:pt>
                <c:pt idx="1419">
                  <c:v>206.69873563180809</c:v>
                </c:pt>
                <c:pt idx="1420">
                  <c:v>206.67261906705102</c:v>
                </c:pt>
                <c:pt idx="1421">
                  <c:v>206.78394092433038</c:v>
                </c:pt>
                <c:pt idx="1422">
                  <c:v>206.87991929981442</c:v>
                </c:pt>
                <c:pt idx="1423">
                  <c:v>206.75934178034936</c:v>
                </c:pt>
                <c:pt idx="1424">
                  <c:v>206.16936510631024</c:v>
                </c:pt>
                <c:pt idx="1425">
                  <c:v>206.14539091600588</c:v>
                </c:pt>
                <c:pt idx="1426">
                  <c:v>205.88555150023367</c:v>
                </c:pt>
                <c:pt idx="1427">
                  <c:v>205.83202478462007</c:v>
                </c:pt>
                <c:pt idx="1428">
                  <c:v>206.70852934359283</c:v>
                </c:pt>
                <c:pt idx="1429">
                  <c:v>206.89409050398743</c:v>
                </c:pt>
                <c:pt idx="1430">
                  <c:v>206.84237673797617</c:v>
                </c:pt>
                <c:pt idx="1431">
                  <c:v>206.58243530437224</c:v>
                </c:pt>
                <c:pt idx="1432">
                  <c:v>206.42859241509711</c:v>
                </c:pt>
                <c:pt idx="1433">
                  <c:v>206.57047065314231</c:v>
                </c:pt>
                <c:pt idx="1434">
                  <c:v>206.57884427671792</c:v>
                </c:pt>
                <c:pt idx="1435">
                  <c:v>206.43348927098873</c:v>
                </c:pt>
                <c:pt idx="1436">
                  <c:v>206.10915418240458</c:v>
                </c:pt>
                <c:pt idx="1437">
                  <c:v>206.04704572683977</c:v>
                </c:pt>
                <c:pt idx="1438">
                  <c:v>205.94050362672462</c:v>
                </c:pt>
                <c:pt idx="1439">
                  <c:v>205.95278125091821</c:v>
                </c:pt>
                <c:pt idx="1440">
                  <c:v>206.51020667996434</c:v>
                </c:pt>
                <c:pt idx="1441">
                  <c:v>206.25557017357673</c:v>
                </c:pt>
                <c:pt idx="1442">
                  <c:v>206.46776726223354</c:v>
                </c:pt>
                <c:pt idx="1443">
                  <c:v>206.76484318635096</c:v>
                </c:pt>
                <c:pt idx="1444">
                  <c:v>207.31655561685616</c:v>
                </c:pt>
                <c:pt idx="1445">
                  <c:v>207.48631328778208</c:v>
                </c:pt>
                <c:pt idx="1446">
                  <c:v>209.69316300980299</c:v>
                </c:pt>
                <c:pt idx="1447">
                  <c:v>224.29232270933238</c:v>
                </c:pt>
                <c:pt idx="1448">
                  <c:v>211.98489156728769</c:v>
                </c:pt>
                <c:pt idx="1449">
                  <c:v>210.24487544030816</c:v>
                </c:pt>
                <c:pt idx="1450">
                  <c:v>207.78338921189999</c:v>
                </c:pt>
                <c:pt idx="1451">
                  <c:v>206.89216143954505</c:v>
                </c:pt>
                <c:pt idx="1452">
                  <c:v>205.7038577430713</c:v>
                </c:pt>
                <c:pt idx="1453">
                  <c:v>204.72775113525438</c:v>
                </c:pt>
                <c:pt idx="1454">
                  <c:v>203.83652336289947</c:v>
                </c:pt>
                <c:pt idx="1455">
                  <c:v>203.58188685651268</c:v>
                </c:pt>
                <c:pt idx="1456">
                  <c:v>203.49700802104994</c:v>
                </c:pt>
                <c:pt idx="1457">
                  <c:v>202.86041675508267</c:v>
                </c:pt>
                <c:pt idx="1458">
                  <c:v>202.52090141323299</c:v>
                </c:pt>
                <c:pt idx="1459">
                  <c:v>199.46526333658699</c:v>
                </c:pt>
                <c:pt idx="1460">
                  <c:v>198.786232652888</c:v>
                </c:pt>
                <c:pt idx="1461">
                  <c:v>198.57403556423171</c:v>
                </c:pt>
                <c:pt idx="1462">
                  <c:v>198.44671731103861</c:v>
                </c:pt>
                <c:pt idx="1463">
                  <c:v>200.61112761532951</c:v>
                </c:pt>
                <c:pt idx="1464">
                  <c:v>202.35114374230784</c:v>
                </c:pt>
                <c:pt idx="1465">
                  <c:v>202.30870432457658</c:v>
                </c:pt>
                <c:pt idx="1466">
                  <c:v>202.43602257777027</c:v>
                </c:pt>
                <c:pt idx="1467">
                  <c:v>202.43602257777027</c:v>
                </c:pt>
                <c:pt idx="1468">
                  <c:v>202.22382548911418</c:v>
                </c:pt>
                <c:pt idx="1469">
                  <c:v>202.22382548911418</c:v>
                </c:pt>
                <c:pt idx="1470">
                  <c:v>202.22382548911418</c:v>
                </c:pt>
                <c:pt idx="1471">
                  <c:v>202.22382548911418</c:v>
                </c:pt>
                <c:pt idx="1472">
                  <c:v>202.18138607138354</c:v>
                </c:pt>
                <c:pt idx="1473">
                  <c:v>202.18138607138354</c:v>
                </c:pt>
                <c:pt idx="1474">
                  <c:v>202.18138607138354</c:v>
                </c:pt>
                <c:pt idx="1475">
                  <c:v>202.18138607138354</c:v>
                </c:pt>
                <c:pt idx="1476">
                  <c:v>202.18138607138354</c:v>
                </c:pt>
                <c:pt idx="1477">
                  <c:v>202.18138607138354</c:v>
                </c:pt>
                <c:pt idx="1478">
                  <c:v>202.18138607138354</c:v>
                </c:pt>
                <c:pt idx="1479">
                  <c:v>202.22382548911418</c:v>
                </c:pt>
                <c:pt idx="1480">
                  <c:v>202.18138607138354</c:v>
                </c:pt>
                <c:pt idx="1481">
                  <c:v>202.18138607138354</c:v>
                </c:pt>
                <c:pt idx="1482">
                  <c:v>202.18138607138354</c:v>
                </c:pt>
                <c:pt idx="1483">
                  <c:v>202.18138607138354</c:v>
                </c:pt>
                <c:pt idx="1484">
                  <c:v>202.18138607138354</c:v>
                </c:pt>
                <c:pt idx="1485">
                  <c:v>202.18138607138354</c:v>
                </c:pt>
                <c:pt idx="1486">
                  <c:v>202.18138607138354</c:v>
                </c:pt>
                <c:pt idx="1487">
                  <c:v>202.18138607138354</c:v>
                </c:pt>
                <c:pt idx="1488">
                  <c:v>202.18138607138354</c:v>
                </c:pt>
                <c:pt idx="1489">
                  <c:v>202.18138607138354</c:v>
                </c:pt>
                <c:pt idx="1490">
                  <c:v>202.18138607138354</c:v>
                </c:pt>
                <c:pt idx="1491">
                  <c:v>202.22382548911418</c:v>
                </c:pt>
                <c:pt idx="1492">
                  <c:v>202.22382548911418</c:v>
                </c:pt>
                <c:pt idx="1493">
                  <c:v>202.18138607138354</c:v>
                </c:pt>
                <c:pt idx="1494">
                  <c:v>202.18138607138354</c:v>
                </c:pt>
                <c:pt idx="1495">
                  <c:v>202.26626490684495</c:v>
                </c:pt>
                <c:pt idx="1496">
                  <c:v>202.26626490684495</c:v>
                </c:pt>
                <c:pt idx="1497">
                  <c:v>202.26626490684495</c:v>
                </c:pt>
                <c:pt idx="1498">
                  <c:v>202.26626490684495</c:v>
                </c:pt>
                <c:pt idx="1499">
                  <c:v>202.22382548911418</c:v>
                </c:pt>
                <c:pt idx="1500">
                  <c:v>202.26626490684495</c:v>
                </c:pt>
                <c:pt idx="1501">
                  <c:v>202.22382548911418</c:v>
                </c:pt>
                <c:pt idx="1502">
                  <c:v>200.10185460255448</c:v>
                </c:pt>
                <c:pt idx="1503">
                  <c:v>197.85256546280178</c:v>
                </c:pt>
                <c:pt idx="1504">
                  <c:v>198.06476255145742</c:v>
                </c:pt>
                <c:pt idx="1505">
                  <c:v>196.11254933582327</c:v>
                </c:pt>
                <c:pt idx="1506">
                  <c:v>187.96418113143488</c:v>
                </c:pt>
                <c:pt idx="1507">
                  <c:v>181.30119254763878</c:v>
                </c:pt>
                <c:pt idx="1508">
                  <c:v>177.35432669863823</c:v>
                </c:pt>
                <c:pt idx="1509">
                  <c:v>177.56652378729387</c:v>
                </c:pt>
                <c:pt idx="1510">
                  <c:v>173.91673386241141</c:v>
                </c:pt>
                <c:pt idx="1511">
                  <c:v>161.7790603912909</c:v>
                </c:pt>
                <c:pt idx="1512">
                  <c:v>156.09217841531247</c:v>
                </c:pt>
                <c:pt idx="1513">
                  <c:v>143.48767134914908</c:v>
                </c:pt>
                <c:pt idx="1514">
                  <c:v>158.1292704664092</c:v>
                </c:pt>
                <c:pt idx="1515">
                  <c:v>166.82935110130254</c:v>
                </c:pt>
                <c:pt idx="1516">
                  <c:v>163.30687942961421</c:v>
                </c:pt>
                <c:pt idx="1517">
                  <c:v>167.63570003819538</c:v>
                </c:pt>
                <c:pt idx="1518">
                  <c:v>164.0283495310448</c:v>
                </c:pt>
                <c:pt idx="1519">
                  <c:v>153.71557102236483</c:v>
                </c:pt>
                <c:pt idx="1520">
                  <c:v>148.96235623647243</c:v>
                </c:pt>
                <c:pt idx="1521">
                  <c:v>147.47697661588083</c:v>
                </c:pt>
                <c:pt idx="1522">
                  <c:v>145.86427874209602</c:v>
                </c:pt>
                <c:pt idx="1523">
                  <c:v>148.19844671731155</c:v>
                </c:pt>
                <c:pt idx="1524">
                  <c:v>158.80830115010821</c:v>
                </c:pt>
                <c:pt idx="1525">
                  <c:v>164.49518312608711</c:v>
                </c:pt>
                <c:pt idx="1526">
                  <c:v>165.98056274667911</c:v>
                </c:pt>
                <c:pt idx="1527">
                  <c:v>166.74447226583982</c:v>
                </c:pt>
                <c:pt idx="1528">
                  <c:v>168.69668548147519</c:v>
                </c:pt>
                <c:pt idx="1529">
                  <c:v>160.46343844162524</c:v>
                </c:pt>
                <c:pt idx="1530">
                  <c:v>154.13996519967671</c:v>
                </c:pt>
                <c:pt idx="1531">
                  <c:v>155.07363238976359</c:v>
                </c:pt>
                <c:pt idx="1532">
                  <c:v>158.04439163094648</c:v>
                </c:pt>
                <c:pt idx="1533">
                  <c:v>164.36786487289407</c:v>
                </c:pt>
                <c:pt idx="1534">
                  <c:v>168.48448839281966</c:v>
                </c:pt>
                <c:pt idx="1535">
                  <c:v>176.37822009082041</c:v>
                </c:pt>
                <c:pt idx="1536">
                  <c:v>179.30653991427241</c:v>
                </c:pt>
                <c:pt idx="1537">
                  <c:v>185.12074014344523</c:v>
                </c:pt>
                <c:pt idx="1538">
                  <c:v>185.71489199168133</c:v>
                </c:pt>
                <c:pt idx="1539">
                  <c:v>187.28515044773584</c:v>
                </c:pt>
                <c:pt idx="1540">
                  <c:v>188.68565123286453</c:v>
                </c:pt>
                <c:pt idx="1541">
                  <c:v>188.94028773925183</c:v>
                </c:pt>
                <c:pt idx="1542">
                  <c:v>188.68565123286453</c:v>
                </c:pt>
                <c:pt idx="1543">
                  <c:v>189.49200016975755</c:v>
                </c:pt>
                <c:pt idx="1544">
                  <c:v>188.04905996689672</c:v>
                </c:pt>
                <c:pt idx="1545">
                  <c:v>188.34613589101556</c:v>
                </c:pt>
                <c:pt idx="1546">
                  <c:v>190.12859143572561</c:v>
                </c:pt>
                <c:pt idx="1547">
                  <c:v>195.64571574077968</c:v>
                </c:pt>
                <c:pt idx="1548">
                  <c:v>197.5554895386841</c:v>
                </c:pt>
                <c:pt idx="1549">
                  <c:v>199.08330857700668</c:v>
                </c:pt>
                <c:pt idx="1550">
                  <c:v>199.29550566566172</c:v>
                </c:pt>
                <c:pt idx="1551">
                  <c:v>197.5554895386841</c:v>
                </c:pt>
                <c:pt idx="1552">
                  <c:v>196.32474642447949</c:v>
                </c:pt>
                <c:pt idx="1553">
                  <c:v>195.8579128294364</c:v>
                </c:pt>
                <c:pt idx="1554">
                  <c:v>194.49985146203795</c:v>
                </c:pt>
                <c:pt idx="1555">
                  <c:v>193.52374485422061</c:v>
                </c:pt>
                <c:pt idx="1556">
                  <c:v>192.75983533505919</c:v>
                </c:pt>
                <c:pt idx="1557">
                  <c:v>191.99592581589781</c:v>
                </c:pt>
                <c:pt idx="1558">
                  <c:v>185.969528498069</c:v>
                </c:pt>
                <c:pt idx="1559">
                  <c:v>185.03586130798288</c:v>
                </c:pt>
                <c:pt idx="1560">
                  <c:v>180.74948011713278</c:v>
                </c:pt>
                <c:pt idx="1561">
                  <c:v>182.82901158596101</c:v>
                </c:pt>
                <c:pt idx="1562">
                  <c:v>182.10754148453083</c:v>
                </c:pt>
                <c:pt idx="1563">
                  <c:v>184.6539065484022</c:v>
                </c:pt>
                <c:pt idx="1564">
                  <c:v>185.07830072571403</c:v>
                </c:pt>
                <c:pt idx="1565">
                  <c:v>183.33828459873541</c:v>
                </c:pt>
                <c:pt idx="1566">
                  <c:v>185.46025548529511</c:v>
                </c:pt>
                <c:pt idx="1567">
                  <c:v>190.93494037261848</c:v>
                </c:pt>
                <c:pt idx="1568">
                  <c:v>189.32224249883353</c:v>
                </c:pt>
                <c:pt idx="1569">
                  <c:v>190.4256673598438</c:v>
                </c:pt>
                <c:pt idx="1570">
                  <c:v>195.64571574077968</c:v>
                </c:pt>
                <c:pt idx="1571">
                  <c:v>199.25306624793106</c:v>
                </c:pt>
                <c:pt idx="1572">
                  <c:v>202.94529559054411</c:v>
                </c:pt>
                <c:pt idx="1573">
                  <c:v>202.52090141323299</c:v>
                </c:pt>
                <c:pt idx="1574">
                  <c:v>202.69065908415683</c:v>
                </c:pt>
                <c:pt idx="1575">
                  <c:v>203.49700802104994</c:v>
                </c:pt>
                <c:pt idx="1576">
                  <c:v>206.04337308492092</c:v>
                </c:pt>
                <c:pt idx="1577">
                  <c:v>206.25557017357673</c:v>
                </c:pt>
                <c:pt idx="1578">
                  <c:v>206.25557017357673</c:v>
                </c:pt>
                <c:pt idx="1579">
                  <c:v>206.12825192038366</c:v>
                </c:pt>
                <c:pt idx="1580">
                  <c:v>205.66141832534061</c:v>
                </c:pt>
                <c:pt idx="1581">
                  <c:v>205.53410007214663</c:v>
                </c:pt>
                <c:pt idx="1582">
                  <c:v>205.66141832534061</c:v>
                </c:pt>
                <c:pt idx="1583">
                  <c:v>205.8311759962653</c:v>
                </c:pt>
                <c:pt idx="1584">
                  <c:v>206.17069133811478</c:v>
                </c:pt>
                <c:pt idx="1585">
                  <c:v>206.38288842677107</c:v>
                </c:pt>
                <c:pt idx="1586">
                  <c:v>206.29800959130796</c:v>
                </c:pt>
                <c:pt idx="1587">
                  <c:v>206.34044900904001</c:v>
                </c:pt>
                <c:pt idx="1588">
                  <c:v>206.29800959130796</c:v>
                </c:pt>
                <c:pt idx="1589">
                  <c:v>206.63752493315735</c:v>
                </c:pt>
                <c:pt idx="1590">
                  <c:v>206.38288842677107</c:v>
                </c:pt>
                <c:pt idx="1591">
                  <c:v>206.2131307558455</c:v>
                </c:pt>
                <c:pt idx="1592">
                  <c:v>206.00093366719008</c:v>
                </c:pt>
                <c:pt idx="1593">
                  <c:v>205.8311759962653</c:v>
                </c:pt>
                <c:pt idx="1594">
                  <c:v>205.78873657853467</c:v>
                </c:pt>
                <c:pt idx="1595">
                  <c:v>205.87361541399653</c:v>
                </c:pt>
                <c:pt idx="1596">
                  <c:v>205.95849424945888</c:v>
                </c:pt>
                <c:pt idx="1597">
                  <c:v>205.8311759962653</c:v>
                </c:pt>
                <c:pt idx="1598">
                  <c:v>206.00093366719008</c:v>
                </c:pt>
                <c:pt idx="1599">
                  <c:v>206.12825192038366</c:v>
                </c:pt>
                <c:pt idx="1600">
                  <c:v>206.12825192038366</c:v>
                </c:pt>
                <c:pt idx="1601">
                  <c:v>206.08581250265243</c:v>
                </c:pt>
                <c:pt idx="1602">
                  <c:v>206.04337308492092</c:v>
                </c:pt>
                <c:pt idx="1603">
                  <c:v>206.25557017357673</c:v>
                </c:pt>
                <c:pt idx="1604">
                  <c:v>206.42532784450233</c:v>
                </c:pt>
                <c:pt idx="1605">
                  <c:v>206.67996435088867</c:v>
                </c:pt>
                <c:pt idx="1606">
                  <c:v>206.84972202181348</c:v>
                </c:pt>
                <c:pt idx="1607">
                  <c:v>207.23167678139455</c:v>
                </c:pt>
                <c:pt idx="1608">
                  <c:v>206.89216143954505</c:v>
                </c:pt>
                <c:pt idx="1609">
                  <c:v>206.89216143954505</c:v>
                </c:pt>
                <c:pt idx="1610">
                  <c:v>207.10435852820098</c:v>
                </c:pt>
                <c:pt idx="1611">
                  <c:v>207.18923736366386</c:v>
                </c:pt>
                <c:pt idx="1612">
                  <c:v>207.18923736366386</c:v>
                </c:pt>
                <c:pt idx="1613">
                  <c:v>207.10435852820098</c:v>
                </c:pt>
                <c:pt idx="1614">
                  <c:v>206.42532784450233</c:v>
                </c:pt>
                <c:pt idx="1615">
                  <c:v>206.00093366719008</c:v>
                </c:pt>
                <c:pt idx="1616">
                  <c:v>205.87361541399653</c:v>
                </c:pt>
                <c:pt idx="1617">
                  <c:v>205.8311759962653</c:v>
                </c:pt>
                <c:pt idx="1618">
                  <c:v>205.78873657853467</c:v>
                </c:pt>
                <c:pt idx="1619">
                  <c:v>205.91605483172737</c:v>
                </c:pt>
                <c:pt idx="1620">
                  <c:v>205.8311759962653</c:v>
                </c:pt>
                <c:pt idx="1621">
                  <c:v>205.91605483172737</c:v>
                </c:pt>
                <c:pt idx="1622">
                  <c:v>205.95849424945888</c:v>
                </c:pt>
                <c:pt idx="1623">
                  <c:v>205.95849424945888</c:v>
                </c:pt>
                <c:pt idx="1624">
                  <c:v>205.87361541399653</c:v>
                </c:pt>
                <c:pt idx="1625">
                  <c:v>205.74629716080247</c:v>
                </c:pt>
                <c:pt idx="1626">
                  <c:v>205.87361541399653</c:v>
                </c:pt>
                <c:pt idx="1627">
                  <c:v>205.78873657853467</c:v>
                </c:pt>
                <c:pt idx="1628">
                  <c:v>205.74629716080247</c:v>
                </c:pt>
                <c:pt idx="1629">
                  <c:v>206.67996435088867</c:v>
                </c:pt>
                <c:pt idx="1630">
                  <c:v>206.97704027500743</c:v>
                </c:pt>
                <c:pt idx="1631">
                  <c:v>207.18923736366386</c:v>
                </c:pt>
                <c:pt idx="1632">
                  <c:v>206.63752493315735</c:v>
                </c:pt>
                <c:pt idx="1633">
                  <c:v>206.34044900904001</c:v>
                </c:pt>
                <c:pt idx="1634">
                  <c:v>206.38288842677107</c:v>
                </c:pt>
                <c:pt idx="1635">
                  <c:v>206.38288842677107</c:v>
                </c:pt>
                <c:pt idx="1636">
                  <c:v>206.25557017357673</c:v>
                </c:pt>
                <c:pt idx="1637">
                  <c:v>206.2131307558455</c:v>
                </c:pt>
                <c:pt idx="1638">
                  <c:v>206.51020667996434</c:v>
                </c:pt>
                <c:pt idx="1639">
                  <c:v>206.72240376862041</c:v>
                </c:pt>
                <c:pt idx="1640">
                  <c:v>206.29800959130796</c:v>
                </c:pt>
                <c:pt idx="1641">
                  <c:v>206.2131307558455</c:v>
                </c:pt>
                <c:pt idx="1642">
                  <c:v>206.08581250265243</c:v>
                </c:pt>
                <c:pt idx="1643">
                  <c:v>206.12825192038366</c:v>
                </c:pt>
                <c:pt idx="1644">
                  <c:v>206.04337308492092</c:v>
                </c:pt>
                <c:pt idx="1645">
                  <c:v>206.17069133811478</c:v>
                </c:pt>
                <c:pt idx="1646">
                  <c:v>206.17069133811478</c:v>
                </c:pt>
                <c:pt idx="1647">
                  <c:v>206.25557017357673</c:v>
                </c:pt>
                <c:pt idx="1648">
                  <c:v>206.42532784450233</c:v>
                </c:pt>
                <c:pt idx="1649">
                  <c:v>206.46776726223354</c:v>
                </c:pt>
                <c:pt idx="1650">
                  <c:v>206.08581250265243</c:v>
                </c:pt>
                <c:pt idx="1651">
                  <c:v>206.17069133811478</c:v>
                </c:pt>
                <c:pt idx="1652">
                  <c:v>192.29300174001574</c:v>
                </c:pt>
                <c:pt idx="1653">
                  <c:v>165.04689555659272</c:v>
                </c:pt>
                <c:pt idx="1654">
                  <c:v>157.87463396002198</c:v>
                </c:pt>
                <c:pt idx="1655">
                  <c:v>143.19059542503078</c:v>
                </c:pt>
                <c:pt idx="1656">
                  <c:v>145.60964223570798</c:v>
                </c:pt>
                <c:pt idx="1657">
                  <c:v>146.67062767898818</c:v>
                </c:pt>
                <c:pt idx="1658">
                  <c:v>154.43704112379581</c:v>
                </c:pt>
                <c:pt idx="1659">
                  <c:v>159.14781649195734</c:v>
                </c:pt>
                <c:pt idx="1660">
                  <c:v>155.9648601621181</c:v>
                </c:pt>
                <c:pt idx="1661">
                  <c:v>154.77655646564492</c:v>
                </c:pt>
                <c:pt idx="1662">
                  <c:v>150.65993294572004</c:v>
                </c:pt>
                <c:pt idx="1663">
                  <c:v>147.51941603361203</c:v>
                </c:pt>
                <c:pt idx="1664">
                  <c:v>147.30721894495645</c:v>
                </c:pt>
                <c:pt idx="1665">
                  <c:v>144.12426261511678</c:v>
                </c:pt>
                <c:pt idx="1666">
                  <c:v>138.98909306964308</c:v>
                </c:pt>
                <c:pt idx="1667">
                  <c:v>139.15885074056752</c:v>
                </c:pt>
                <c:pt idx="1668">
                  <c:v>142.63888299452532</c:v>
                </c:pt>
                <c:pt idx="1669">
                  <c:v>145.22768747612778</c:v>
                </c:pt>
                <c:pt idx="1670">
                  <c:v>145.69452107117033</c:v>
                </c:pt>
                <c:pt idx="1671">
                  <c:v>151.89067605992486</c:v>
                </c:pt>
                <c:pt idx="1672">
                  <c:v>166.87179051903445</c:v>
                </c:pt>
                <c:pt idx="1673">
                  <c:v>175.52943173619659</c:v>
                </c:pt>
                <c:pt idx="1674">
                  <c:v>197.3432924500276</c:v>
                </c:pt>
                <c:pt idx="1675">
                  <c:v>191.10469804354233</c:v>
                </c:pt>
                <c:pt idx="1676">
                  <c:v>197.97988371599538</c:v>
                </c:pt>
                <c:pt idx="1677">
                  <c:v>198.10720196918862</c:v>
                </c:pt>
                <c:pt idx="1678">
                  <c:v>218.56300131562207</c:v>
                </c:pt>
                <c:pt idx="1679">
                  <c:v>217.1200611127615</c:v>
                </c:pt>
                <c:pt idx="1680">
                  <c:v>214.27662012477117</c:v>
                </c:pt>
                <c:pt idx="1681">
                  <c:v>213.59758944107278</c:v>
                </c:pt>
                <c:pt idx="1682">
                  <c:v>216.18639392267576</c:v>
                </c:pt>
                <c:pt idx="1683">
                  <c:v>218.69031956881548</c:v>
                </c:pt>
                <c:pt idx="1684">
                  <c:v>216.69566693544962</c:v>
                </c:pt>
                <c:pt idx="1685">
                  <c:v>214.23418070704034</c:v>
                </c:pt>
                <c:pt idx="1686">
                  <c:v>213.9371047829224</c:v>
                </c:pt>
                <c:pt idx="1687">
                  <c:v>214.95565080847101</c:v>
                </c:pt>
                <c:pt idx="1688">
                  <c:v>211.94245214955635</c:v>
                </c:pt>
                <c:pt idx="1689">
                  <c:v>209.69316300980299</c:v>
                </c:pt>
                <c:pt idx="1690">
                  <c:v>211.73025506090019</c:v>
                </c:pt>
                <c:pt idx="1691">
                  <c:v>209.90536009845943</c:v>
                </c:pt>
                <c:pt idx="1692">
                  <c:v>207.61363154097518</c:v>
                </c:pt>
                <c:pt idx="1693">
                  <c:v>206.80728260408262</c:v>
                </c:pt>
                <c:pt idx="1694">
                  <c:v>202.69065908415683</c:v>
                </c:pt>
                <c:pt idx="1695">
                  <c:v>205.27946356575933</c:v>
                </c:pt>
                <c:pt idx="1696">
                  <c:v>207.44387387005014</c:v>
                </c:pt>
                <c:pt idx="1697">
                  <c:v>209.43852650341671</c:v>
                </c:pt>
                <c:pt idx="1698">
                  <c:v>210.41463311123371</c:v>
                </c:pt>
                <c:pt idx="1699">
                  <c:v>210.9239061240076</c:v>
                </c:pt>
                <c:pt idx="1700">
                  <c:v>209.26876883249167</c:v>
                </c:pt>
                <c:pt idx="1701">
                  <c:v>208.29266222467385</c:v>
                </c:pt>
                <c:pt idx="1702">
                  <c:v>209.01413232610435</c:v>
                </c:pt>
                <c:pt idx="1703">
                  <c:v>209.18388999702924</c:v>
                </c:pt>
                <c:pt idx="1704">
                  <c:v>210.62683019988958</c:v>
                </c:pt>
                <c:pt idx="1705">
                  <c:v>212.19708865594367</c:v>
                </c:pt>
                <c:pt idx="1706">
                  <c:v>210.96634554173957</c:v>
                </c:pt>
                <c:pt idx="1707">
                  <c:v>209.77804184526607</c:v>
                </c:pt>
                <c:pt idx="1708">
                  <c:v>210.9239061240076</c:v>
                </c:pt>
                <c:pt idx="1709">
                  <c:v>213.00343759283624</c:v>
                </c:pt>
                <c:pt idx="1710">
                  <c:v>213.13075584602979</c:v>
                </c:pt>
                <c:pt idx="1711">
                  <c:v>213.30051351695454</c:v>
                </c:pt>
                <c:pt idx="1712">
                  <c:v>213.72490769426605</c:v>
                </c:pt>
                <c:pt idx="1713">
                  <c:v>207.86826804736273</c:v>
                </c:pt>
                <c:pt idx="1714">
                  <c:v>207.44387387005014</c:v>
                </c:pt>
                <c:pt idx="1715">
                  <c:v>208.29266222467385</c:v>
                </c:pt>
                <c:pt idx="1716">
                  <c:v>208.25022280694307</c:v>
                </c:pt>
                <c:pt idx="1717">
                  <c:v>207.69851037643764</c:v>
                </c:pt>
                <c:pt idx="1718">
                  <c:v>207.31655561685616</c:v>
                </c:pt>
                <c:pt idx="1719">
                  <c:v>208.63217756652381</c:v>
                </c:pt>
                <c:pt idx="1720">
                  <c:v>209.65072359207232</c:v>
                </c:pt>
                <c:pt idx="1721">
                  <c:v>209.48096592114695</c:v>
                </c:pt>
                <c:pt idx="1722">
                  <c:v>210.79658787081439</c:v>
                </c:pt>
                <c:pt idx="1723">
                  <c:v>211.43317913678212</c:v>
                </c:pt>
                <c:pt idx="1724">
                  <c:v>210.20243602257781</c:v>
                </c:pt>
                <c:pt idx="1725">
                  <c:v>210.28731485804047</c:v>
                </c:pt>
                <c:pt idx="1726">
                  <c:v>212.02733098501969</c:v>
                </c:pt>
                <c:pt idx="1727">
                  <c:v>212.02733098501969</c:v>
                </c:pt>
                <c:pt idx="1728">
                  <c:v>212.15464923821239</c:v>
                </c:pt>
                <c:pt idx="1729">
                  <c:v>212.960998175105</c:v>
                </c:pt>
                <c:pt idx="1730">
                  <c:v>211.51805797224461</c:v>
                </c:pt>
                <c:pt idx="1731">
                  <c:v>211.39073971905103</c:v>
                </c:pt>
                <c:pt idx="1732">
                  <c:v>210.79658787081439</c:v>
                </c:pt>
                <c:pt idx="1733">
                  <c:v>210.41463311123371</c:v>
                </c:pt>
                <c:pt idx="1734">
                  <c:v>209.18388999702924</c:v>
                </c:pt>
                <c:pt idx="1735">
                  <c:v>207.14679794593221</c:v>
                </c:pt>
                <c:pt idx="1736">
                  <c:v>203.87896278063067</c:v>
                </c:pt>
                <c:pt idx="1737">
                  <c:v>202.35114374230784</c:v>
                </c:pt>
                <c:pt idx="1738">
                  <c:v>199.71989984297417</c:v>
                </c:pt>
                <c:pt idx="1739">
                  <c:v>198.19208080465137</c:v>
                </c:pt>
                <c:pt idx="1740">
                  <c:v>198.14964138692017</c:v>
                </c:pt>
                <c:pt idx="1741">
                  <c:v>198.87111148835041</c:v>
                </c:pt>
                <c:pt idx="1742">
                  <c:v>198.82867207061966</c:v>
                </c:pt>
                <c:pt idx="1743">
                  <c:v>198.65891439969482</c:v>
                </c:pt>
                <c:pt idx="1744">
                  <c:v>198.65891439969482</c:v>
                </c:pt>
                <c:pt idx="1745">
                  <c:v>198.701353817426</c:v>
                </c:pt>
                <c:pt idx="1746">
                  <c:v>198.65891439969482</c:v>
                </c:pt>
                <c:pt idx="1747">
                  <c:v>195.68815515851119</c:v>
                </c:pt>
                <c:pt idx="1748">
                  <c:v>169.54547383609898</c:v>
                </c:pt>
                <c:pt idx="1749">
                  <c:v>170.22450451979762</c:v>
                </c:pt>
                <c:pt idx="1750">
                  <c:v>166.57471459491524</c:v>
                </c:pt>
                <c:pt idx="1751">
                  <c:v>166.7869116835717</c:v>
                </c:pt>
                <c:pt idx="1752">
                  <c:v>168.2298518864321</c:v>
                </c:pt>
                <c:pt idx="1753">
                  <c:v>168.18741246870101</c:v>
                </c:pt>
                <c:pt idx="1754">
                  <c:v>159.52977125153805</c:v>
                </c:pt>
                <c:pt idx="1755">
                  <c:v>149.64138692017139</c:v>
                </c:pt>
                <c:pt idx="1756">
                  <c:v>138.94665365191145</c:v>
                </c:pt>
                <c:pt idx="1757">
                  <c:v>152.86678266774175</c:v>
                </c:pt>
                <c:pt idx="1758">
                  <c:v>161.48198446717348</c:v>
                </c:pt>
                <c:pt idx="1759">
                  <c:v>168.86644315240071</c:v>
                </c:pt>
                <c:pt idx="1760">
                  <c:v>171.2006111276153</c:v>
                </c:pt>
                <c:pt idx="1761">
                  <c:v>171.15817170988413</c:v>
                </c:pt>
                <c:pt idx="1762">
                  <c:v>171.28548996307768</c:v>
                </c:pt>
                <c:pt idx="1763">
                  <c:v>171.24305054534577</c:v>
                </c:pt>
                <c:pt idx="1764">
                  <c:v>171.2006111276153</c:v>
                </c:pt>
                <c:pt idx="1765">
                  <c:v>171.03085345669061</c:v>
                </c:pt>
                <c:pt idx="1766">
                  <c:v>171.11573229215213</c:v>
                </c:pt>
                <c:pt idx="1767">
                  <c:v>170.81865636803502</c:v>
                </c:pt>
                <c:pt idx="1768">
                  <c:v>171.07329287442175</c:v>
                </c:pt>
                <c:pt idx="1769">
                  <c:v>171.11573229215213</c:v>
                </c:pt>
                <c:pt idx="1770">
                  <c:v>171.11573229215213</c:v>
                </c:pt>
                <c:pt idx="1771">
                  <c:v>171.11573229215213</c:v>
                </c:pt>
                <c:pt idx="1772">
                  <c:v>171.15817170988413</c:v>
                </c:pt>
                <c:pt idx="1773">
                  <c:v>171.15817170988413</c:v>
                </c:pt>
                <c:pt idx="1774">
                  <c:v>171.2006111276153</c:v>
                </c:pt>
                <c:pt idx="1775">
                  <c:v>171.24305054534577</c:v>
                </c:pt>
                <c:pt idx="1776">
                  <c:v>171.24305054534577</c:v>
                </c:pt>
                <c:pt idx="1777">
                  <c:v>171.24305054534577</c:v>
                </c:pt>
                <c:pt idx="1778">
                  <c:v>171.24305054534577</c:v>
                </c:pt>
                <c:pt idx="1779">
                  <c:v>171.24305054534577</c:v>
                </c:pt>
                <c:pt idx="1780">
                  <c:v>171.24305054534577</c:v>
                </c:pt>
                <c:pt idx="1781">
                  <c:v>171.24305054534577</c:v>
                </c:pt>
                <c:pt idx="1782">
                  <c:v>171.24305054534577</c:v>
                </c:pt>
                <c:pt idx="1783">
                  <c:v>171.24305054534577</c:v>
                </c:pt>
                <c:pt idx="1784">
                  <c:v>171.24305054534577</c:v>
                </c:pt>
                <c:pt idx="1785">
                  <c:v>171.24305054534577</c:v>
                </c:pt>
                <c:pt idx="1786">
                  <c:v>171.24305054534577</c:v>
                </c:pt>
                <c:pt idx="1787">
                  <c:v>171.24305054534577</c:v>
                </c:pt>
                <c:pt idx="1788">
                  <c:v>171.24305054534577</c:v>
                </c:pt>
                <c:pt idx="1789">
                  <c:v>171.24305054534577</c:v>
                </c:pt>
                <c:pt idx="1790">
                  <c:v>171.24305054534577</c:v>
                </c:pt>
                <c:pt idx="1791">
                  <c:v>171.24305054534577</c:v>
                </c:pt>
                <c:pt idx="1792">
                  <c:v>171.24305054534577</c:v>
                </c:pt>
                <c:pt idx="1793">
                  <c:v>171.24305054534577</c:v>
                </c:pt>
                <c:pt idx="1794">
                  <c:v>171.24305054534577</c:v>
                </c:pt>
                <c:pt idx="1795">
                  <c:v>171.24305054534577</c:v>
                </c:pt>
                <c:pt idx="1796">
                  <c:v>171.24305054534577</c:v>
                </c:pt>
                <c:pt idx="1797">
                  <c:v>171.24305054534577</c:v>
                </c:pt>
                <c:pt idx="1798">
                  <c:v>171.24305054534577</c:v>
                </c:pt>
                <c:pt idx="1799">
                  <c:v>171.24305054534577</c:v>
                </c:pt>
                <c:pt idx="1800">
                  <c:v>171.24305054534577</c:v>
                </c:pt>
                <c:pt idx="1801">
                  <c:v>171.24305054534577</c:v>
                </c:pt>
                <c:pt idx="1802">
                  <c:v>171.24305054534577</c:v>
                </c:pt>
                <c:pt idx="1803">
                  <c:v>171.24305054534577</c:v>
                </c:pt>
                <c:pt idx="1804">
                  <c:v>171.24305054534577</c:v>
                </c:pt>
                <c:pt idx="1805">
                  <c:v>171.24305054534577</c:v>
                </c:pt>
                <c:pt idx="1806">
                  <c:v>171.24305054534577</c:v>
                </c:pt>
                <c:pt idx="1807">
                  <c:v>171.24305054534577</c:v>
                </c:pt>
                <c:pt idx="1808">
                  <c:v>171.24305054534577</c:v>
                </c:pt>
                <c:pt idx="1809">
                  <c:v>171.24305054534577</c:v>
                </c:pt>
                <c:pt idx="1810">
                  <c:v>171.24305054534577</c:v>
                </c:pt>
                <c:pt idx="1811">
                  <c:v>171.24305054534577</c:v>
                </c:pt>
                <c:pt idx="1812">
                  <c:v>171.24305054534577</c:v>
                </c:pt>
                <c:pt idx="1813">
                  <c:v>171.24305054534577</c:v>
                </c:pt>
                <c:pt idx="1814">
                  <c:v>171.24305054534577</c:v>
                </c:pt>
                <c:pt idx="1815">
                  <c:v>171.24305054534577</c:v>
                </c:pt>
                <c:pt idx="1816">
                  <c:v>171.24305054534577</c:v>
                </c:pt>
                <c:pt idx="1817">
                  <c:v>171.24305054534577</c:v>
                </c:pt>
                <c:pt idx="1818">
                  <c:v>171.03085345669061</c:v>
                </c:pt>
                <c:pt idx="1819">
                  <c:v>170.90353520349692</c:v>
                </c:pt>
                <c:pt idx="1820">
                  <c:v>170.81865636803502</c:v>
                </c:pt>
                <c:pt idx="1821">
                  <c:v>171.11573229215213</c:v>
                </c:pt>
                <c:pt idx="1822">
                  <c:v>171.2006111276153</c:v>
                </c:pt>
                <c:pt idx="1823">
                  <c:v>171.2006111276153</c:v>
                </c:pt>
                <c:pt idx="1824">
                  <c:v>171.2006111276153</c:v>
                </c:pt>
                <c:pt idx="1825">
                  <c:v>171.2006111276153</c:v>
                </c:pt>
                <c:pt idx="1826">
                  <c:v>171.2006111276153</c:v>
                </c:pt>
                <c:pt idx="1827">
                  <c:v>171.2006111276153</c:v>
                </c:pt>
                <c:pt idx="1828">
                  <c:v>171.15817170988413</c:v>
                </c:pt>
                <c:pt idx="1829">
                  <c:v>171.2006111276153</c:v>
                </c:pt>
                <c:pt idx="1830">
                  <c:v>171.2006111276153</c:v>
                </c:pt>
                <c:pt idx="1831">
                  <c:v>171.2006111276153</c:v>
                </c:pt>
                <c:pt idx="1832">
                  <c:v>171.15817170988413</c:v>
                </c:pt>
                <c:pt idx="1833">
                  <c:v>171.11573229215213</c:v>
                </c:pt>
                <c:pt idx="1834">
                  <c:v>171.07329287442175</c:v>
                </c:pt>
                <c:pt idx="1835">
                  <c:v>170.98841403895986</c:v>
                </c:pt>
                <c:pt idx="1836">
                  <c:v>170.98841403895986</c:v>
                </c:pt>
                <c:pt idx="1837">
                  <c:v>170.90353520349692</c:v>
                </c:pt>
                <c:pt idx="1838">
                  <c:v>170.90353520349692</c:v>
                </c:pt>
                <c:pt idx="1839">
                  <c:v>170.90353520349692</c:v>
                </c:pt>
                <c:pt idx="1840">
                  <c:v>170.90353520349692</c:v>
                </c:pt>
                <c:pt idx="1841">
                  <c:v>170.90353520349692</c:v>
                </c:pt>
                <c:pt idx="1842">
                  <c:v>169.87225735263019</c:v>
                </c:pt>
                <c:pt idx="1843">
                  <c:v>170.90353520349692</c:v>
                </c:pt>
                <c:pt idx="1844">
                  <c:v>171.03085345669061</c:v>
                </c:pt>
                <c:pt idx="1845">
                  <c:v>171.07329287442175</c:v>
                </c:pt>
                <c:pt idx="1846">
                  <c:v>171.03085345669061</c:v>
                </c:pt>
                <c:pt idx="1847">
                  <c:v>171.07329287442175</c:v>
                </c:pt>
                <c:pt idx="1848">
                  <c:v>171.07329287442175</c:v>
                </c:pt>
                <c:pt idx="1849">
                  <c:v>171.07329287442175</c:v>
                </c:pt>
                <c:pt idx="1850">
                  <c:v>171.07329287442175</c:v>
                </c:pt>
                <c:pt idx="1851">
                  <c:v>171.11573229215213</c:v>
                </c:pt>
                <c:pt idx="1852">
                  <c:v>171.07329287442175</c:v>
                </c:pt>
                <c:pt idx="1853">
                  <c:v>171.07329287442175</c:v>
                </c:pt>
                <c:pt idx="1854">
                  <c:v>171.07329287442175</c:v>
                </c:pt>
                <c:pt idx="1855">
                  <c:v>171.07329287442175</c:v>
                </c:pt>
                <c:pt idx="1856">
                  <c:v>171.07329287442175</c:v>
                </c:pt>
                <c:pt idx="1857">
                  <c:v>171.07329287442175</c:v>
                </c:pt>
                <c:pt idx="1858">
                  <c:v>171.07329287442175</c:v>
                </c:pt>
                <c:pt idx="1859">
                  <c:v>171.07329287442175</c:v>
                </c:pt>
                <c:pt idx="1860">
                  <c:v>171.07329287442175</c:v>
                </c:pt>
                <c:pt idx="1861">
                  <c:v>171.07329287442175</c:v>
                </c:pt>
                <c:pt idx="1862">
                  <c:v>171.07329287442175</c:v>
                </c:pt>
                <c:pt idx="1863">
                  <c:v>171.03085345669061</c:v>
                </c:pt>
                <c:pt idx="1864">
                  <c:v>171.03085345669061</c:v>
                </c:pt>
                <c:pt idx="1865">
                  <c:v>170.98841403895986</c:v>
                </c:pt>
                <c:pt idx="1866">
                  <c:v>171.03085345669061</c:v>
                </c:pt>
                <c:pt idx="1867">
                  <c:v>170.98841403895986</c:v>
                </c:pt>
                <c:pt idx="1868">
                  <c:v>146.16135466621395</c:v>
                </c:pt>
                <c:pt idx="1869">
                  <c:v>118.87280906505944</c:v>
                </c:pt>
                <c:pt idx="1870">
                  <c:v>118.87280906505944</c:v>
                </c:pt>
                <c:pt idx="1871">
                  <c:v>118.87280906505944</c:v>
                </c:pt>
                <c:pt idx="1872">
                  <c:v>118.87280906505944</c:v>
                </c:pt>
                <c:pt idx="1873">
                  <c:v>118.87280906505944</c:v>
                </c:pt>
                <c:pt idx="1874">
                  <c:v>118.87280906505944</c:v>
                </c:pt>
                <c:pt idx="1875">
                  <c:v>118.87280906505944</c:v>
                </c:pt>
                <c:pt idx="1876">
                  <c:v>118.87280906505944</c:v>
                </c:pt>
                <c:pt idx="1877">
                  <c:v>118.87280906505944</c:v>
                </c:pt>
                <c:pt idx="1878">
                  <c:v>118.87280906505944</c:v>
                </c:pt>
                <c:pt idx="1879">
                  <c:v>118.87280906505944</c:v>
                </c:pt>
                <c:pt idx="1880">
                  <c:v>118.87280906505944</c:v>
                </c:pt>
                <c:pt idx="1881">
                  <c:v>118.87280906505944</c:v>
                </c:pt>
                <c:pt idx="1882">
                  <c:v>118.87280906505944</c:v>
                </c:pt>
                <c:pt idx="1883">
                  <c:v>118.83036964732852</c:v>
                </c:pt>
                <c:pt idx="1884">
                  <c:v>118.83036964732852</c:v>
                </c:pt>
                <c:pt idx="1885">
                  <c:v>118.87280906505944</c:v>
                </c:pt>
                <c:pt idx="1886">
                  <c:v>118.87280906505944</c:v>
                </c:pt>
                <c:pt idx="1887">
                  <c:v>118.87280906505944</c:v>
                </c:pt>
                <c:pt idx="1888">
                  <c:v>118.87280906505944</c:v>
                </c:pt>
                <c:pt idx="1889">
                  <c:v>118.87280906505944</c:v>
                </c:pt>
                <c:pt idx="1890">
                  <c:v>118.87280906505944</c:v>
                </c:pt>
                <c:pt idx="1891">
                  <c:v>118.78793022959726</c:v>
                </c:pt>
                <c:pt idx="1892">
                  <c:v>118.78793022959726</c:v>
                </c:pt>
                <c:pt idx="1893">
                  <c:v>118.78793022959726</c:v>
                </c:pt>
                <c:pt idx="1894">
                  <c:v>118.83036964732852</c:v>
                </c:pt>
                <c:pt idx="1895">
                  <c:v>118.61817255867231</c:v>
                </c:pt>
                <c:pt idx="1896">
                  <c:v>118.02402071043585</c:v>
                </c:pt>
                <c:pt idx="1897">
                  <c:v>118.02402071043585</c:v>
                </c:pt>
                <c:pt idx="1898">
                  <c:v>118.70305139413485</c:v>
                </c:pt>
                <c:pt idx="1899">
                  <c:v>119.16988498917812</c:v>
                </c:pt>
                <c:pt idx="1900">
                  <c:v>118.87280906505944</c:v>
                </c:pt>
                <c:pt idx="1901">
                  <c:v>118.19377838136045</c:v>
                </c:pt>
                <c:pt idx="1902">
                  <c:v>118.32109663455394</c:v>
                </c:pt>
                <c:pt idx="1903">
                  <c:v>118.32109663455394</c:v>
                </c:pt>
                <c:pt idx="1904">
                  <c:v>118.10889954589823</c:v>
                </c:pt>
                <c:pt idx="1905">
                  <c:v>118.53329372321043</c:v>
                </c:pt>
                <c:pt idx="1906">
                  <c:v>118.83036964732852</c:v>
                </c:pt>
                <c:pt idx="1907">
                  <c:v>119.0850061537154</c:v>
                </c:pt>
                <c:pt idx="1908">
                  <c:v>119.38208207783353</c:v>
                </c:pt>
                <c:pt idx="1909">
                  <c:v>119.63671858422083</c:v>
                </c:pt>
                <c:pt idx="1910">
                  <c:v>119.50940033102744</c:v>
                </c:pt>
                <c:pt idx="1911">
                  <c:v>119.55183974875867</c:v>
                </c:pt>
                <c:pt idx="1912">
                  <c:v>119.42452149556526</c:v>
                </c:pt>
                <c:pt idx="1913">
                  <c:v>119.42452149556526</c:v>
                </c:pt>
                <c:pt idx="1914">
                  <c:v>119.46696091329626</c:v>
                </c:pt>
                <c:pt idx="1915">
                  <c:v>119.46696091329626</c:v>
                </c:pt>
                <c:pt idx="1916">
                  <c:v>118.957687900522</c:v>
                </c:pt>
                <c:pt idx="1917">
                  <c:v>119.0850061537154</c:v>
                </c:pt>
                <c:pt idx="1918">
                  <c:v>119.29720324237184</c:v>
                </c:pt>
                <c:pt idx="1919">
                  <c:v>119.25476382464032</c:v>
                </c:pt>
                <c:pt idx="1920">
                  <c:v>119.29720324237184</c:v>
                </c:pt>
                <c:pt idx="1921">
                  <c:v>119.38208207783353</c:v>
                </c:pt>
                <c:pt idx="1922">
                  <c:v>119.46696091329626</c:v>
                </c:pt>
                <c:pt idx="1923">
                  <c:v>119.59427916648966</c:v>
                </c:pt>
                <c:pt idx="1924">
                  <c:v>119.63671858422083</c:v>
                </c:pt>
                <c:pt idx="1925">
                  <c:v>119.59427916648966</c:v>
                </c:pt>
                <c:pt idx="1926">
                  <c:v>119.59427916648966</c:v>
                </c:pt>
                <c:pt idx="1927">
                  <c:v>119.38208207783353</c:v>
                </c:pt>
                <c:pt idx="1928">
                  <c:v>118.87280906505944</c:v>
                </c:pt>
                <c:pt idx="1929">
                  <c:v>118.70305139413485</c:v>
                </c:pt>
                <c:pt idx="1930">
                  <c:v>118.5757331409411</c:v>
                </c:pt>
                <c:pt idx="1931">
                  <c:v>118.27865721682269</c:v>
                </c:pt>
                <c:pt idx="1932">
                  <c:v>118.19377838136045</c:v>
                </c:pt>
                <c:pt idx="1933">
                  <c:v>118.15133896362903</c:v>
                </c:pt>
                <c:pt idx="1934">
                  <c:v>118.44841488774792</c:v>
                </c:pt>
                <c:pt idx="1935">
                  <c:v>118.66061197640349</c:v>
                </c:pt>
                <c:pt idx="1936">
                  <c:v>118.66061197640349</c:v>
                </c:pt>
                <c:pt idx="1937">
                  <c:v>118.40597547001654</c:v>
                </c:pt>
                <c:pt idx="1938">
                  <c:v>118.19377838136045</c:v>
                </c:pt>
                <c:pt idx="1939">
                  <c:v>118.27865721682269</c:v>
                </c:pt>
                <c:pt idx="1940">
                  <c:v>118.2362177990918</c:v>
                </c:pt>
                <c:pt idx="1941">
                  <c:v>118.49085430547892</c:v>
                </c:pt>
                <c:pt idx="1942">
                  <c:v>118.87280906505944</c:v>
                </c:pt>
                <c:pt idx="1943">
                  <c:v>118.957687900522</c:v>
                </c:pt>
                <c:pt idx="1944">
                  <c:v>119.12744557144657</c:v>
                </c:pt>
                <c:pt idx="1945">
                  <c:v>119.0850061537154</c:v>
                </c:pt>
                <c:pt idx="1946">
                  <c:v>119.04256673598438</c:v>
                </c:pt>
                <c:pt idx="1947">
                  <c:v>119.16988498917812</c:v>
                </c:pt>
                <c:pt idx="1948">
                  <c:v>119.16988498917812</c:v>
                </c:pt>
                <c:pt idx="1949">
                  <c:v>118.9152484827908</c:v>
                </c:pt>
                <c:pt idx="1950">
                  <c:v>118.53329372321043</c:v>
                </c:pt>
                <c:pt idx="1951">
                  <c:v>118.10889954589823</c:v>
                </c:pt>
                <c:pt idx="1952">
                  <c:v>118.10889954589823</c:v>
                </c:pt>
                <c:pt idx="1953">
                  <c:v>118.19377838136045</c:v>
                </c:pt>
                <c:pt idx="1954">
                  <c:v>118.06646012816709</c:v>
                </c:pt>
                <c:pt idx="1955">
                  <c:v>118.19377838136045</c:v>
                </c:pt>
                <c:pt idx="1956">
                  <c:v>118.66061197640349</c:v>
                </c:pt>
                <c:pt idx="1957">
                  <c:v>118.74549081186605</c:v>
                </c:pt>
                <c:pt idx="1958">
                  <c:v>118.53329372321043</c:v>
                </c:pt>
                <c:pt idx="1959">
                  <c:v>118.36353605228518</c:v>
                </c:pt>
                <c:pt idx="1960">
                  <c:v>118.44841488774792</c:v>
                </c:pt>
                <c:pt idx="1961">
                  <c:v>118.40597547001654</c:v>
                </c:pt>
                <c:pt idx="1962">
                  <c:v>118.32109663455394</c:v>
                </c:pt>
                <c:pt idx="1963">
                  <c:v>118.10889954589823</c:v>
                </c:pt>
                <c:pt idx="1964">
                  <c:v>118.19377838136045</c:v>
                </c:pt>
                <c:pt idx="1965">
                  <c:v>118.83036964732852</c:v>
                </c:pt>
                <c:pt idx="1966">
                  <c:v>118.957687900522</c:v>
                </c:pt>
                <c:pt idx="1967">
                  <c:v>119.0850061537154</c:v>
                </c:pt>
                <c:pt idx="1968">
                  <c:v>119.38208207783353</c:v>
                </c:pt>
                <c:pt idx="1969">
                  <c:v>119.50940033102744</c:v>
                </c:pt>
                <c:pt idx="1970">
                  <c:v>119.46696091329626</c:v>
                </c:pt>
                <c:pt idx="1971">
                  <c:v>119.55183974875867</c:v>
                </c:pt>
                <c:pt idx="1972">
                  <c:v>119.50940033102744</c:v>
                </c:pt>
                <c:pt idx="1973">
                  <c:v>119.29720324237184</c:v>
                </c:pt>
                <c:pt idx="1974">
                  <c:v>119.00012731825318</c:v>
                </c:pt>
                <c:pt idx="1975">
                  <c:v>119.04256673598438</c:v>
                </c:pt>
                <c:pt idx="1976">
                  <c:v>118.957687900522</c:v>
                </c:pt>
                <c:pt idx="1977">
                  <c:v>119.12744557144657</c:v>
                </c:pt>
                <c:pt idx="1978">
                  <c:v>119.0850061537154</c:v>
                </c:pt>
                <c:pt idx="1979">
                  <c:v>119.00012731825318</c:v>
                </c:pt>
                <c:pt idx="1980">
                  <c:v>119.0850061537154</c:v>
                </c:pt>
                <c:pt idx="1981">
                  <c:v>119.21232440690916</c:v>
                </c:pt>
                <c:pt idx="1982">
                  <c:v>119.38208207783353</c:v>
                </c:pt>
                <c:pt idx="1983">
                  <c:v>119.55183974875867</c:v>
                </c:pt>
                <c:pt idx="1984">
                  <c:v>119.46696091329626</c:v>
                </c:pt>
                <c:pt idx="1985">
                  <c:v>119.38208207783353</c:v>
                </c:pt>
                <c:pt idx="1986">
                  <c:v>119.33964266010288</c:v>
                </c:pt>
                <c:pt idx="1987">
                  <c:v>119.25476382464032</c:v>
                </c:pt>
                <c:pt idx="1988">
                  <c:v>119.00012731825318</c:v>
                </c:pt>
                <c:pt idx="1989">
                  <c:v>119.0850061537154</c:v>
                </c:pt>
                <c:pt idx="1990">
                  <c:v>118.957687900522</c:v>
                </c:pt>
                <c:pt idx="1991">
                  <c:v>118.74549081186605</c:v>
                </c:pt>
                <c:pt idx="1992">
                  <c:v>118.83036964732852</c:v>
                </c:pt>
                <c:pt idx="1993">
                  <c:v>118.957687900522</c:v>
                </c:pt>
                <c:pt idx="1994">
                  <c:v>119.0850061537154</c:v>
                </c:pt>
                <c:pt idx="1995">
                  <c:v>119.21232440690916</c:v>
                </c:pt>
                <c:pt idx="1996">
                  <c:v>119.0850061537154</c:v>
                </c:pt>
                <c:pt idx="1997">
                  <c:v>118.957687900522</c:v>
                </c:pt>
                <c:pt idx="1998">
                  <c:v>119.16988498917812</c:v>
                </c:pt>
                <c:pt idx="1999">
                  <c:v>119.25476382464032</c:v>
                </c:pt>
                <c:pt idx="2000">
                  <c:v>119.38208207783353</c:v>
                </c:pt>
                <c:pt idx="2001">
                  <c:v>119.33964266010288</c:v>
                </c:pt>
                <c:pt idx="2002">
                  <c:v>119.42452149556526</c:v>
                </c:pt>
                <c:pt idx="2003">
                  <c:v>119.12744557144657</c:v>
                </c:pt>
                <c:pt idx="2004">
                  <c:v>119.0850061537154</c:v>
                </c:pt>
                <c:pt idx="2005">
                  <c:v>118.83036964732852</c:v>
                </c:pt>
                <c:pt idx="2006">
                  <c:v>118.74549081186605</c:v>
                </c:pt>
                <c:pt idx="2007">
                  <c:v>118.74549081186605</c:v>
                </c:pt>
                <c:pt idx="2008">
                  <c:v>118.5757331409411</c:v>
                </c:pt>
                <c:pt idx="2009">
                  <c:v>118.40597547001654</c:v>
                </c:pt>
                <c:pt idx="2010">
                  <c:v>118.27865721682269</c:v>
                </c:pt>
                <c:pt idx="2011">
                  <c:v>118.957687900522</c:v>
                </c:pt>
                <c:pt idx="2012">
                  <c:v>119.33964266010288</c:v>
                </c:pt>
                <c:pt idx="2013">
                  <c:v>119.46696091329626</c:v>
                </c:pt>
                <c:pt idx="2014">
                  <c:v>119.46696091329626</c:v>
                </c:pt>
                <c:pt idx="2015">
                  <c:v>119.25476382464032</c:v>
                </c:pt>
                <c:pt idx="2016">
                  <c:v>119.29720324237184</c:v>
                </c:pt>
                <c:pt idx="2017">
                  <c:v>119.46696091329626</c:v>
                </c:pt>
                <c:pt idx="2018">
                  <c:v>119.46696091329626</c:v>
                </c:pt>
                <c:pt idx="2019">
                  <c:v>119.42452149556526</c:v>
                </c:pt>
                <c:pt idx="2020">
                  <c:v>119.33964266010288</c:v>
                </c:pt>
                <c:pt idx="2021">
                  <c:v>119.16988498917812</c:v>
                </c:pt>
                <c:pt idx="2022">
                  <c:v>119.12744557144657</c:v>
                </c:pt>
                <c:pt idx="2023">
                  <c:v>119.00012731825318</c:v>
                </c:pt>
                <c:pt idx="2024">
                  <c:v>118.87280906505944</c:v>
                </c:pt>
                <c:pt idx="2025">
                  <c:v>118.87280906505944</c:v>
                </c:pt>
                <c:pt idx="2026">
                  <c:v>118.9152484827908</c:v>
                </c:pt>
                <c:pt idx="2027">
                  <c:v>118.957687900522</c:v>
                </c:pt>
                <c:pt idx="2028">
                  <c:v>119.04256673598438</c:v>
                </c:pt>
                <c:pt idx="2029">
                  <c:v>118.957687900522</c:v>
                </c:pt>
                <c:pt idx="2030">
                  <c:v>118.87280906505944</c:v>
                </c:pt>
                <c:pt idx="2031">
                  <c:v>118.87280906505944</c:v>
                </c:pt>
                <c:pt idx="2032">
                  <c:v>118.83036964732852</c:v>
                </c:pt>
                <c:pt idx="2033">
                  <c:v>118.83036964732852</c:v>
                </c:pt>
                <c:pt idx="2034">
                  <c:v>118.87280906505944</c:v>
                </c:pt>
                <c:pt idx="2035">
                  <c:v>118.83036964732852</c:v>
                </c:pt>
                <c:pt idx="2036">
                  <c:v>118.74549081186605</c:v>
                </c:pt>
                <c:pt idx="2037">
                  <c:v>118.74549081186605</c:v>
                </c:pt>
                <c:pt idx="2038">
                  <c:v>118.74549081186605</c:v>
                </c:pt>
                <c:pt idx="2039">
                  <c:v>118.70305139413485</c:v>
                </c:pt>
                <c:pt idx="2040">
                  <c:v>118.74549081186605</c:v>
                </c:pt>
                <c:pt idx="2041">
                  <c:v>118.70305139413485</c:v>
                </c:pt>
                <c:pt idx="2042">
                  <c:v>118.74549081186605</c:v>
                </c:pt>
                <c:pt idx="2043">
                  <c:v>118.78793022959726</c:v>
                </c:pt>
                <c:pt idx="2044">
                  <c:v>118.78793022959726</c:v>
                </c:pt>
                <c:pt idx="2045">
                  <c:v>118.5757331409411</c:v>
                </c:pt>
                <c:pt idx="2046">
                  <c:v>118.40597547001654</c:v>
                </c:pt>
                <c:pt idx="2047">
                  <c:v>118.27865721682269</c:v>
                </c:pt>
                <c:pt idx="2048">
                  <c:v>118.10889954589823</c:v>
                </c:pt>
                <c:pt idx="2049">
                  <c:v>118.15133896362903</c:v>
                </c:pt>
                <c:pt idx="2050">
                  <c:v>118.19377838136045</c:v>
                </c:pt>
                <c:pt idx="2051">
                  <c:v>118.44841488774792</c:v>
                </c:pt>
                <c:pt idx="2052">
                  <c:v>118.44841488774792</c:v>
                </c:pt>
                <c:pt idx="2053">
                  <c:v>118.61817255867231</c:v>
                </c:pt>
                <c:pt idx="2054">
                  <c:v>118.49085430547892</c:v>
                </c:pt>
                <c:pt idx="2055">
                  <c:v>118.66061197640349</c:v>
                </c:pt>
                <c:pt idx="2056">
                  <c:v>118.70305139413485</c:v>
                </c:pt>
                <c:pt idx="2057">
                  <c:v>118.49085430547892</c:v>
                </c:pt>
                <c:pt idx="2058">
                  <c:v>118.44841488774792</c:v>
                </c:pt>
                <c:pt idx="2059">
                  <c:v>118.44841488774792</c:v>
                </c:pt>
                <c:pt idx="2060">
                  <c:v>118.70305139413485</c:v>
                </c:pt>
                <c:pt idx="2061">
                  <c:v>118.957687900522</c:v>
                </c:pt>
                <c:pt idx="2062">
                  <c:v>119.00012731825318</c:v>
                </c:pt>
                <c:pt idx="2063">
                  <c:v>118.9152484827908</c:v>
                </c:pt>
                <c:pt idx="2064">
                  <c:v>119.00012731825318</c:v>
                </c:pt>
                <c:pt idx="2065">
                  <c:v>118.957687900522</c:v>
                </c:pt>
                <c:pt idx="2066">
                  <c:v>118.61817255867231</c:v>
                </c:pt>
                <c:pt idx="2067">
                  <c:v>118.53329372321043</c:v>
                </c:pt>
                <c:pt idx="2068">
                  <c:v>118.49085430547892</c:v>
                </c:pt>
                <c:pt idx="2069">
                  <c:v>118.40597547001654</c:v>
                </c:pt>
                <c:pt idx="2070">
                  <c:v>118.36353605228518</c:v>
                </c:pt>
                <c:pt idx="2071">
                  <c:v>118.36353605228518</c:v>
                </c:pt>
                <c:pt idx="2072">
                  <c:v>118.36353605228518</c:v>
                </c:pt>
                <c:pt idx="2073">
                  <c:v>118.49085430547892</c:v>
                </c:pt>
                <c:pt idx="2074">
                  <c:v>118.44841488774792</c:v>
                </c:pt>
                <c:pt idx="2075">
                  <c:v>118.40597547001654</c:v>
                </c:pt>
                <c:pt idx="2076">
                  <c:v>118.44841488774792</c:v>
                </c:pt>
                <c:pt idx="2077">
                  <c:v>118.5757331409411</c:v>
                </c:pt>
                <c:pt idx="2078">
                  <c:v>118.66061197640349</c:v>
                </c:pt>
                <c:pt idx="2079">
                  <c:v>118.78793022959726</c:v>
                </c:pt>
                <c:pt idx="2080">
                  <c:v>118.70305139413485</c:v>
                </c:pt>
                <c:pt idx="2081">
                  <c:v>118.44841488774792</c:v>
                </c:pt>
                <c:pt idx="2082">
                  <c:v>118.27865721682269</c:v>
                </c:pt>
                <c:pt idx="2083">
                  <c:v>118.19377838136045</c:v>
                </c:pt>
                <c:pt idx="2084">
                  <c:v>118.15133896362903</c:v>
                </c:pt>
                <c:pt idx="2085">
                  <c:v>118.10889954589823</c:v>
                </c:pt>
                <c:pt idx="2086">
                  <c:v>112.97373000042401</c:v>
                </c:pt>
                <c:pt idx="2087">
                  <c:v>102.1092390612403</c:v>
                </c:pt>
                <c:pt idx="2088">
                  <c:v>102.23655731443345</c:v>
                </c:pt>
                <c:pt idx="2089">
                  <c:v>102.23655731443345</c:v>
                </c:pt>
                <c:pt idx="2090">
                  <c:v>101.85460255485295</c:v>
                </c:pt>
                <c:pt idx="2091">
                  <c:v>101.93948139031536</c:v>
                </c:pt>
                <c:pt idx="2092">
                  <c:v>101.38776895980985</c:v>
                </c:pt>
                <c:pt idx="2093">
                  <c:v>101.21801128888512</c:v>
                </c:pt>
                <c:pt idx="2094">
                  <c:v>101.43020837754105</c:v>
                </c:pt>
                <c:pt idx="2095">
                  <c:v>101.47264779527229</c:v>
                </c:pt>
                <c:pt idx="2096">
                  <c:v>101.30289012434748</c:v>
                </c:pt>
                <c:pt idx="2097">
                  <c:v>101.43020837754105</c:v>
                </c:pt>
                <c:pt idx="2098">
                  <c:v>101.26045070661631</c:v>
                </c:pt>
                <c:pt idx="2099">
                  <c:v>101.17557187115348</c:v>
                </c:pt>
                <c:pt idx="2100">
                  <c:v>101.30289012434748</c:v>
                </c:pt>
                <c:pt idx="2101">
                  <c:v>101.47264779527229</c:v>
                </c:pt>
                <c:pt idx="2102">
                  <c:v>101.51508721300324</c:v>
                </c:pt>
                <c:pt idx="2103">
                  <c:v>101.55752663073461</c:v>
                </c:pt>
                <c:pt idx="2104">
                  <c:v>101.30289012434748</c:v>
                </c:pt>
                <c:pt idx="2105">
                  <c:v>101.43020837754105</c:v>
                </c:pt>
                <c:pt idx="2106">
                  <c:v>101.43020837754105</c:v>
                </c:pt>
                <c:pt idx="2107">
                  <c:v>101.21801128888512</c:v>
                </c:pt>
                <c:pt idx="2108">
                  <c:v>101.17557187115348</c:v>
                </c:pt>
                <c:pt idx="2109">
                  <c:v>101.43020837754105</c:v>
                </c:pt>
                <c:pt idx="2110">
                  <c:v>101.68484488392818</c:v>
                </c:pt>
                <c:pt idx="2111">
                  <c:v>101.72728430165937</c:v>
                </c:pt>
                <c:pt idx="2112">
                  <c:v>101.85460255485295</c:v>
                </c:pt>
                <c:pt idx="2113">
                  <c:v>102.06679964350887</c:v>
                </c:pt>
                <c:pt idx="2114">
                  <c:v>102.1092390612403</c:v>
                </c:pt>
                <c:pt idx="2115">
                  <c:v>102.1092390612403</c:v>
                </c:pt>
                <c:pt idx="2116">
                  <c:v>102.02436022577787</c:v>
                </c:pt>
                <c:pt idx="2117">
                  <c:v>101.76972371939075</c:v>
                </c:pt>
                <c:pt idx="2118">
                  <c:v>101.47264779527229</c:v>
                </c:pt>
                <c:pt idx="2119">
                  <c:v>101.34532954207867</c:v>
                </c:pt>
                <c:pt idx="2120">
                  <c:v>101.21801128888512</c:v>
                </c:pt>
                <c:pt idx="2121">
                  <c:v>101.30289012434748</c:v>
                </c:pt>
                <c:pt idx="2122">
                  <c:v>101.43020837754105</c:v>
                </c:pt>
                <c:pt idx="2123">
                  <c:v>101.43020837754105</c:v>
                </c:pt>
                <c:pt idx="2124">
                  <c:v>102.10075117769343</c:v>
                </c:pt>
                <c:pt idx="2125">
                  <c:v>102.61002419046811</c:v>
                </c:pt>
                <c:pt idx="2126">
                  <c:v>102.64821966642616</c:v>
                </c:pt>
                <c:pt idx="2127">
                  <c:v>102.61426813224121</c:v>
                </c:pt>
                <c:pt idx="2128">
                  <c:v>102.64821966642616</c:v>
                </c:pt>
                <c:pt idx="2129">
                  <c:v>102.65246360819928</c:v>
                </c:pt>
                <c:pt idx="2130">
                  <c:v>102.63973178287962</c:v>
                </c:pt>
                <c:pt idx="2131">
                  <c:v>103.32300640835207</c:v>
                </c:pt>
                <c:pt idx="2132">
                  <c:v>104.79989814539746</c:v>
                </c:pt>
                <c:pt idx="2133">
                  <c:v>105.65717438356745</c:v>
                </c:pt>
                <c:pt idx="2134">
                  <c:v>105.81420022917322</c:v>
                </c:pt>
                <c:pt idx="2135">
                  <c:v>107.22743283962107</c:v>
                </c:pt>
                <c:pt idx="2136">
                  <c:v>109.09052327802081</c:v>
                </c:pt>
                <c:pt idx="2137">
                  <c:v>110.49951194669609</c:v>
                </c:pt>
                <c:pt idx="2138">
                  <c:v>111.11063956202521</c:v>
                </c:pt>
                <c:pt idx="2139">
                  <c:v>110.77536816194878</c:v>
                </c:pt>
                <c:pt idx="2140">
                  <c:v>110.86873488095738</c:v>
                </c:pt>
                <c:pt idx="2141">
                  <c:v>109.03110809319695</c:v>
                </c:pt>
                <c:pt idx="2142">
                  <c:v>103.75164452743709</c:v>
                </c:pt>
                <c:pt idx="2143">
                  <c:v>103.98506132495861</c:v>
                </c:pt>
                <c:pt idx="2144">
                  <c:v>103.59461868183193</c:v>
                </c:pt>
                <c:pt idx="2145">
                  <c:v>101.63391758265055</c:v>
                </c:pt>
                <c:pt idx="2146">
                  <c:v>99.796290794890297</c:v>
                </c:pt>
                <c:pt idx="2147">
                  <c:v>99.516190637864455</c:v>
                </c:pt>
                <c:pt idx="2148">
                  <c:v>100</c:v>
                </c:pt>
                <c:pt idx="2149">
                  <c:v>103.00895471714128</c:v>
                </c:pt>
                <c:pt idx="2150">
                  <c:v>104.927216398591</c:v>
                </c:pt>
                <c:pt idx="2151">
                  <c:v>105.40678181895312</c:v>
                </c:pt>
                <c:pt idx="2152">
                  <c:v>107.39719051054621</c:v>
                </c:pt>
                <c:pt idx="2153">
                  <c:v>109.33242795908841</c:v>
                </c:pt>
                <c:pt idx="2154">
                  <c:v>107.69002249289125</c:v>
                </c:pt>
                <c:pt idx="2155">
                  <c:v>105.06726647710411</c:v>
                </c:pt>
                <c:pt idx="2156">
                  <c:v>102.63124389933382</c:v>
                </c:pt>
                <c:pt idx="2157">
                  <c:v>103.09383355260347</c:v>
                </c:pt>
                <c:pt idx="2158">
                  <c:v>101.30289012434748</c:v>
                </c:pt>
                <c:pt idx="2159">
                  <c:v>98.349106650256772</c:v>
                </c:pt>
                <c:pt idx="2160">
                  <c:v>94.385265034163709</c:v>
                </c:pt>
                <c:pt idx="2161">
                  <c:v>96.545431396680826</c:v>
                </c:pt>
                <c:pt idx="2162">
                  <c:v>99.33370114162004</c:v>
                </c:pt>
                <c:pt idx="2163">
                  <c:v>101.3707931927172</c:v>
                </c:pt>
                <c:pt idx="2164">
                  <c:v>102.43602257777023</c:v>
                </c:pt>
                <c:pt idx="2165">
                  <c:v>101.43869626108749</c:v>
                </c:pt>
                <c:pt idx="2166">
                  <c:v>101.41323261044859</c:v>
                </c:pt>
                <c:pt idx="2167">
                  <c:v>99.545898230276279</c:v>
                </c:pt>
                <c:pt idx="2168">
                  <c:v>98.310911174298681</c:v>
                </c:pt>
                <c:pt idx="2169">
                  <c:v>99.011161566863322</c:v>
                </c:pt>
                <c:pt idx="2170">
                  <c:v>98.680134108559599</c:v>
                </c:pt>
                <c:pt idx="2171">
                  <c:v>98.858379663030988</c:v>
                </c:pt>
                <c:pt idx="2172">
                  <c:v>100.25463650638713</c:v>
                </c:pt>
                <c:pt idx="2173">
                  <c:v>101.67635700038157</c:v>
                </c:pt>
                <c:pt idx="2174">
                  <c:v>102.61851207401435</c:v>
                </c:pt>
                <c:pt idx="2175">
                  <c:v>100.61112761532912</c:v>
                </c:pt>
                <c:pt idx="2176">
                  <c:v>98.480668845223462</c:v>
                </c:pt>
                <c:pt idx="2177">
                  <c:v>96.774604252429427</c:v>
                </c:pt>
                <c:pt idx="2178">
                  <c:v>92.708908033781356</c:v>
                </c:pt>
                <c:pt idx="2179">
                  <c:v>89.729660909052427</c:v>
                </c:pt>
                <c:pt idx="2180">
                  <c:v>88.418282901158591</c:v>
                </c:pt>
                <c:pt idx="2181">
                  <c:v>87.289394389508971</c:v>
                </c:pt>
                <c:pt idx="2182">
                  <c:v>86.93290328056699</c:v>
                </c:pt>
                <c:pt idx="2183">
                  <c:v>85.816746594236719</c:v>
                </c:pt>
                <c:pt idx="2184">
                  <c:v>86.092602809489136</c:v>
                </c:pt>
                <c:pt idx="2185">
                  <c:v>85.99074820693437</c:v>
                </c:pt>
                <c:pt idx="2186">
                  <c:v>82.451300768153473</c:v>
                </c:pt>
                <c:pt idx="2187">
                  <c:v>78.355896957093435</c:v>
                </c:pt>
                <c:pt idx="2188">
                  <c:v>76.726223316216107</c:v>
                </c:pt>
                <c:pt idx="2189">
                  <c:v>74.863132877816625</c:v>
                </c:pt>
                <c:pt idx="2190">
                  <c:v>75.754360650171876</c:v>
                </c:pt>
                <c:pt idx="2191">
                  <c:v>75.660993931163262</c:v>
                </c:pt>
                <c:pt idx="2192">
                  <c:v>73.301362305309169</c:v>
                </c:pt>
                <c:pt idx="2193">
                  <c:v>69.503034418367776</c:v>
                </c:pt>
                <c:pt idx="2194">
                  <c:v>69.520010185460251</c:v>
                </c:pt>
                <c:pt idx="2195">
                  <c:v>71.230318720027142</c:v>
                </c:pt>
                <c:pt idx="2196">
                  <c:v>72.673258922887371</c:v>
                </c:pt>
                <c:pt idx="2197">
                  <c:v>72.584136145652081</c:v>
                </c:pt>
                <c:pt idx="2198">
                  <c:v>72.885456011543255</c:v>
                </c:pt>
                <c:pt idx="2199">
                  <c:v>72.953359079913426</c:v>
                </c:pt>
                <c:pt idx="2200">
                  <c:v>72.932139371047825</c:v>
                </c:pt>
                <c:pt idx="2201">
                  <c:v>72.957603021686566</c:v>
                </c:pt>
                <c:pt idx="2202">
                  <c:v>73.106140983745703</c:v>
                </c:pt>
                <c:pt idx="2203">
                  <c:v>73.831855026949029</c:v>
                </c:pt>
                <c:pt idx="2204">
                  <c:v>73.976149047235097</c:v>
                </c:pt>
                <c:pt idx="2205">
                  <c:v>75.164452743708353</c:v>
                </c:pt>
                <c:pt idx="2206">
                  <c:v>77.146373551754536</c:v>
                </c:pt>
                <c:pt idx="2207">
                  <c:v>78.708144124262617</c:v>
                </c:pt>
                <c:pt idx="2208">
                  <c:v>82.133005135169327</c:v>
                </c:pt>
                <c:pt idx="2209">
                  <c:v>82.315494631413657</c:v>
                </c:pt>
                <c:pt idx="2210">
                  <c:v>80.868310486780118</c:v>
                </c:pt>
                <c:pt idx="2211">
                  <c:v>78.500190977379802</c:v>
                </c:pt>
                <c:pt idx="2212">
                  <c:v>77.159105377073999</c:v>
                </c:pt>
                <c:pt idx="2213">
                  <c:v>77.969698255739928</c:v>
                </c:pt>
                <c:pt idx="2214">
                  <c:v>80.418452658829509</c:v>
                </c:pt>
                <c:pt idx="2215">
                  <c:v>82.357934049144845</c:v>
                </c:pt>
                <c:pt idx="2216">
                  <c:v>83.160039044264309</c:v>
                </c:pt>
                <c:pt idx="2217">
                  <c:v>85.197131095361357</c:v>
                </c:pt>
                <c:pt idx="2218">
                  <c:v>83.215210287315159</c:v>
                </c:pt>
                <c:pt idx="2219">
                  <c:v>84.288927555913929</c:v>
                </c:pt>
                <c:pt idx="2220">
                  <c:v>85.103764376352572</c:v>
                </c:pt>
                <c:pt idx="2221">
                  <c:v>85.057081016848358</c:v>
                </c:pt>
                <c:pt idx="2222">
                  <c:v>86.483045452616381</c:v>
                </c:pt>
                <c:pt idx="2223">
                  <c:v>87.998132665619835</c:v>
                </c:pt>
                <c:pt idx="2224">
                  <c:v>87.370029283198235</c:v>
                </c:pt>
                <c:pt idx="2225">
                  <c:v>89.627806306497163</c:v>
                </c:pt>
                <c:pt idx="2226">
                  <c:v>95.904596188940516</c:v>
                </c:pt>
                <c:pt idx="2227">
                  <c:v>94.928489581122946</c:v>
                </c:pt>
                <c:pt idx="2228">
                  <c:v>93.222424988329166</c:v>
                </c:pt>
                <c:pt idx="2229">
                  <c:v>90.9816237321226</c:v>
                </c:pt>
                <c:pt idx="2230">
                  <c:v>90.616644739634168</c:v>
                </c:pt>
                <c:pt idx="2231">
                  <c:v>93.396426601027258</c:v>
                </c:pt>
                <c:pt idx="2232">
                  <c:v>96.087085685184391</c:v>
                </c:pt>
                <c:pt idx="2233">
                  <c:v>97.148071128463684</c:v>
                </c:pt>
                <c:pt idx="2234">
                  <c:v>93.557696388405546</c:v>
                </c:pt>
                <c:pt idx="2235">
                  <c:v>93.765649535288375</c:v>
                </c:pt>
                <c:pt idx="2236">
                  <c:v>97.695539617196459</c:v>
                </c:pt>
                <c:pt idx="2237">
                  <c:v>99.134235878283718</c:v>
                </c:pt>
                <c:pt idx="2238">
                  <c:v>100.71722615965729</c:v>
                </c:pt>
                <c:pt idx="2239">
                  <c:v>100.59839579000975</c:v>
                </c:pt>
                <c:pt idx="2240">
                  <c:v>101.90552985613036</c:v>
                </c:pt>
                <c:pt idx="2241">
                  <c:v>102.55485294741756</c:v>
                </c:pt>
                <c:pt idx="2242">
                  <c:v>101.60420999023911</c:v>
                </c:pt>
                <c:pt idx="2243">
                  <c:v>99.558630055595458</c:v>
                </c:pt>
                <c:pt idx="2244">
                  <c:v>101.97767686627338</c:v>
                </c:pt>
                <c:pt idx="2245">
                  <c:v>97.360268217120051</c:v>
                </c:pt>
                <c:pt idx="2246">
                  <c:v>94.720536434240117</c:v>
                </c:pt>
                <c:pt idx="2247">
                  <c:v>92.318465390654524</c:v>
                </c:pt>
                <c:pt idx="2248">
                  <c:v>88.630479989814532</c:v>
                </c:pt>
                <c:pt idx="2249">
                  <c:v>83.766922717820279</c:v>
                </c:pt>
                <c:pt idx="2250">
                  <c:v>79.518737002928006</c:v>
                </c:pt>
                <c:pt idx="2251">
                  <c:v>77.252472096082442</c:v>
                </c:pt>
                <c:pt idx="2252">
                  <c:v>77.010567415015288</c:v>
                </c:pt>
                <c:pt idx="2253">
                  <c:v>78.118236217798767</c:v>
                </c:pt>
                <c:pt idx="2254">
                  <c:v>80.740992233586297</c:v>
                </c:pt>
                <c:pt idx="2255">
                  <c:v>80.774943767771504</c:v>
                </c:pt>
                <c:pt idx="2256">
                  <c:v>80.040741841021728</c:v>
                </c:pt>
                <c:pt idx="2257">
                  <c:v>78.385604549505572</c:v>
                </c:pt>
                <c:pt idx="2258">
                  <c:v>76.615880830114705</c:v>
                </c:pt>
                <c:pt idx="2259">
                  <c:v>75.202648219666358</c:v>
                </c:pt>
                <c:pt idx="2260">
                  <c:v>76.832321860543871</c:v>
                </c:pt>
                <c:pt idx="2261">
                  <c:v>74.536349361286753</c:v>
                </c:pt>
                <c:pt idx="2262">
                  <c:v>73.649365530704713</c:v>
                </c:pt>
                <c:pt idx="2263">
                  <c:v>73.207995586300626</c:v>
                </c:pt>
                <c:pt idx="2264">
                  <c:v>72.65628315579508</c:v>
                </c:pt>
                <c:pt idx="2265">
                  <c:v>71.985740355642278</c:v>
                </c:pt>
                <c:pt idx="2266">
                  <c:v>69.265373679073122</c:v>
                </c:pt>
                <c:pt idx="2267">
                  <c:v>68.582099053600814</c:v>
                </c:pt>
                <c:pt idx="2268">
                  <c:v>66.867546577260953</c:v>
                </c:pt>
                <c:pt idx="2269">
                  <c:v>65.055383440139181</c:v>
                </c:pt>
                <c:pt idx="2270">
                  <c:v>63.234732419471293</c:v>
                </c:pt>
                <c:pt idx="2271">
                  <c:v>65.191189576879012</c:v>
                </c:pt>
                <c:pt idx="2272">
                  <c:v>66.723252556974728</c:v>
                </c:pt>
                <c:pt idx="2273">
                  <c:v>65.696218647880173</c:v>
                </c:pt>
                <c:pt idx="2274">
                  <c:v>64.817722700844556</c:v>
                </c:pt>
                <c:pt idx="2275">
                  <c:v>63.769469082884179</c:v>
                </c:pt>
                <c:pt idx="2276">
                  <c:v>63.599711411959419</c:v>
                </c:pt>
                <c:pt idx="2277">
                  <c:v>63.527564401816207</c:v>
                </c:pt>
                <c:pt idx="2278">
                  <c:v>62.666044221873271</c:v>
                </c:pt>
                <c:pt idx="2279">
                  <c:v>60.849637142978402</c:v>
                </c:pt>
                <c:pt idx="2280">
                  <c:v>59.737724398421342</c:v>
                </c:pt>
                <c:pt idx="2281">
                  <c:v>61.184908543054782</c:v>
                </c:pt>
                <c:pt idx="2282">
                  <c:v>61.779060391291424</c:v>
                </c:pt>
                <c:pt idx="2283">
                  <c:v>60.306412596019179</c:v>
                </c:pt>
                <c:pt idx="2284">
                  <c:v>58.965326995713596</c:v>
                </c:pt>
                <c:pt idx="2285">
                  <c:v>58.43907821584687</c:v>
                </c:pt>
                <c:pt idx="2286">
                  <c:v>56.020031405169121</c:v>
                </c:pt>
                <c:pt idx="2287">
                  <c:v>55.731443364597034</c:v>
                </c:pt>
                <c:pt idx="2288">
                  <c:v>53.316640495692084</c:v>
                </c:pt>
                <c:pt idx="2289">
                  <c:v>51.759113864957925</c:v>
                </c:pt>
                <c:pt idx="2290">
                  <c:v>52.590926452489072</c:v>
                </c:pt>
                <c:pt idx="2291">
                  <c:v>50.33739337096295</c:v>
                </c:pt>
                <c:pt idx="2292">
                  <c:v>47.833467724822796</c:v>
                </c:pt>
                <c:pt idx="2293">
                  <c:v>46.390527521962277</c:v>
                </c:pt>
                <c:pt idx="2294">
                  <c:v>47.757076772906579</c:v>
                </c:pt>
                <c:pt idx="2295">
                  <c:v>52.527267325892147</c:v>
                </c:pt>
                <c:pt idx="2296">
                  <c:v>52.977125153842778</c:v>
                </c:pt>
                <c:pt idx="2297">
                  <c:v>54.356406230106494</c:v>
                </c:pt>
                <c:pt idx="2298">
                  <c:v>58.596104061452245</c:v>
                </c:pt>
                <c:pt idx="2299">
                  <c:v>58.740398081738327</c:v>
                </c:pt>
                <c:pt idx="2300">
                  <c:v>57.895853668887646</c:v>
                </c:pt>
                <c:pt idx="2301">
                  <c:v>60.327632304884887</c:v>
                </c:pt>
                <c:pt idx="2302">
                  <c:v>61.095785765819301</c:v>
                </c:pt>
                <c:pt idx="2303">
                  <c:v>61.312226796248218</c:v>
                </c:pt>
                <c:pt idx="2304">
                  <c:v>60.450706616305204</c:v>
                </c:pt>
                <c:pt idx="2305">
                  <c:v>60.675635530280523</c:v>
                </c:pt>
                <c:pt idx="2306">
                  <c:v>62.275601578746205</c:v>
                </c:pt>
                <c:pt idx="2307">
                  <c:v>63.595467470186215</c:v>
                </c:pt>
                <c:pt idx="2308">
                  <c:v>64.554598310911118</c:v>
                </c:pt>
                <c:pt idx="2309">
                  <c:v>64.019861647498203</c:v>
                </c:pt>
                <c:pt idx="2310">
                  <c:v>63.960446462674398</c:v>
                </c:pt>
                <c:pt idx="2311">
                  <c:v>63.069218690319559</c:v>
                </c:pt>
                <c:pt idx="2312">
                  <c:v>62.377456181301078</c:v>
                </c:pt>
                <c:pt idx="2313">
                  <c:v>60.535585451767439</c:v>
                </c:pt>
                <c:pt idx="2314">
                  <c:v>60.425242965666399</c:v>
                </c:pt>
                <c:pt idx="2315">
                  <c:v>61.083053940500044</c:v>
                </c:pt>
                <c:pt idx="2316">
                  <c:v>63.888299452531413</c:v>
                </c:pt>
                <c:pt idx="2317">
                  <c:v>64.84743029325638</c:v>
                </c:pt>
                <c:pt idx="2318">
                  <c:v>67.576284853371789</c:v>
                </c:pt>
                <c:pt idx="2319">
                  <c:v>69.231422144888171</c:v>
                </c:pt>
                <c:pt idx="2320">
                  <c:v>70.729533590799079</c:v>
                </c:pt>
                <c:pt idx="2321">
                  <c:v>69.125323600560179</c:v>
                </c:pt>
                <c:pt idx="2322">
                  <c:v>68.285023129482653</c:v>
                </c:pt>
                <c:pt idx="2323">
                  <c:v>67.886092602809271</c:v>
                </c:pt>
                <c:pt idx="2324">
                  <c:v>69.795866400712995</c:v>
                </c:pt>
                <c:pt idx="2325">
                  <c:v>70.534312269235727</c:v>
                </c:pt>
                <c:pt idx="2326">
                  <c:v>75.346942239952469</c:v>
                </c:pt>
                <c:pt idx="2327">
                  <c:v>77.613207146797919</c:v>
                </c:pt>
                <c:pt idx="2328">
                  <c:v>76.429147392097718</c:v>
                </c:pt>
                <c:pt idx="2329">
                  <c:v>74.616984254976032</c:v>
                </c:pt>
                <c:pt idx="2330">
                  <c:v>77.791452701268923</c:v>
                </c:pt>
                <c:pt idx="2331">
                  <c:v>79.709714382718673</c:v>
                </c:pt>
                <c:pt idx="2332">
                  <c:v>79.340491448457314</c:v>
                </c:pt>
                <c:pt idx="2333">
                  <c:v>75.406357424776132</c:v>
                </c:pt>
                <c:pt idx="2334">
                  <c:v>72.363451173449576</c:v>
                </c:pt>
                <c:pt idx="2335">
                  <c:v>71.998472180961471</c:v>
                </c:pt>
                <c:pt idx="2336">
                  <c:v>71.467979459321825</c:v>
                </c:pt>
                <c:pt idx="2337">
                  <c:v>73.793659550990967</c:v>
                </c:pt>
                <c:pt idx="2338">
                  <c:v>76.751686966854749</c:v>
                </c:pt>
                <c:pt idx="2339">
                  <c:v>77.485888893603956</c:v>
                </c:pt>
                <c:pt idx="2340">
                  <c:v>75.274795229809442</c:v>
                </c:pt>
                <c:pt idx="2341">
                  <c:v>74.413275049866499</c:v>
                </c:pt>
                <c:pt idx="2342">
                  <c:v>72.715698340618772</c:v>
                </c:pt>
                <c:pt idx="2343">
                  <c:v>72.180961677205786</c:v>
                </c:pt>
                <c:pt idx="2344">
                  <c:v>69.205958494249472</c:v>
                </c:pt>
                <c:pt idx="2345">
                  <c:v>65.9084157365359</c:v>
                </c:pt>
                <c:pt idx="2346">
                  <c:v>69.040444765098044</c:v>
                </c:pt>
                <c:pt idx="2347">
                  <c:v>67.678139455926456</c:v>
                </c:pt>
                <c:pt idx="2348">
                  <c:v>66.693544964563074</c:v>
                </c:pt>
                <c:pt idx="2349">
                  <c:v>67.368331706488462</c:v>
                </c:pt>
                <c:pt idx="2350">
                  <c:v>66.74022832406763</c:v>
                </c:pt>
                <c:pt idx="2351">
                  <c:v>67.754530407842807</c:v>
                </c:pt>
                <c:pt idx="2352">
                  <c:v>70.075966557738525</c:v>
                </c:pt>
                <c:pt idx="2353">
                  <c:v>71.981496413869181</c:v>
                </c:pt>
                <c:pt idx="2354">
                  <c:v>68.942834104316091</c:v>
                </c:pt>
                <c:pt idx="2355">
                  <c:v>69.481814709502416</c:v>
                </c:pt>
                <c:pt idx="2356">
                  <c:v>71.187879302295741</c:v>
                </c:pt>
                <c:pt idx="2357">
                  <c:v>72.584136145652081</c:v>
                </c:pt>
                <c:pt idx="2358">
                  <c:v>76.806858209905371</c:v>
                </c:pt>
                <c:pt idx="2359">
                  <c:v>80.690064932309113</c:v>
                </c:pt>
                <c:pt idx="2360">
                  <c:v>79.760641683996127</c:v>
                </c:pt>
                <c:pt idx="2361">
                  <c:v>82.570131137800445</c:v>
                </c:pt>
                <c:pt idx="2362">
                  <c:v>83.359504307600858</c:v>
                </c:pt>
                <c:pt idx="2363">
                  <c:v>81.564316937571618</c:v>
                </c:pt>
                <c:pt idx="2364">
                  <c:v>82.103297542757659</c:v>
                </c:pt>
                <c:pt idx="2365">
                  <c:v>83.355260365827775</c:v>
                </c:pt>
                <c:pt idx="2366">
                  <c:v>77.299155455587197</c:v>
                </c:pt>
                <c:pt idx="2367">
                  <c:v>74.256249204260925</c:v>
                </c:pt>
                <c:pt idx="2368">
                  <c:v>73.157068285023129</c:v>
                </c:pt>
                <c:pt idx="2369">
                  <c:v>70.012307431142062</c:v>
                </c:pt>
                <c:pt idx="2370">
                  <c:v>70.080210499511963</c:v>
                </c:pt>
                <c:pt idx="2371">
                  <c:v>71.472223401094936</c:v>
                </c:pt>
                <c:pt idx="2372">
                  <c:v>73.271654712897345</c:v>
                </c:pt>
                <c:pt idx="2373">
                  <c:v>73.127360692611248</c:v>
                </c:pt>
                <c:pt idx="2374">
                  <c:v>75.525187794423147</c:v>
                </c:pt>
                <c:pt idx="2375">
                  <c:v>77.545304078428018</c:v>
                </c:pt>
                <c:pt idx="2376">
                  <c:v>76.772906675720378</c:v>
                </c:pt>
                <c:pt idx="2377">
                  <c:v>75.448796842507278</c:v>
                </c:pt>
                <c:pt idx="2378">
                  <c:v>73.157068285023129</c:v>
                </c:pt>
                <c:pt idx="2379">
                  <c:v>74.549081186606088</c:v>
                </c:pt>
                <c:pt idx="2380">
                  <c:v>76.794126384586022</c:v>
                </c:pt>
                <c:pt idx="2381">
                  <c:v>78.729363833128119</c:v>
                </c:pt>
                <c:pt idx="2382">
                  <c:v>81.386071383100429</c:v>
                </c:pt>
                <c:pt idx="2383">
                  <c:v>82.476764418792172</c:v>
                </c:pt>
                <c:pt idx="2384">
                  <c:v>78.364384840639858</c:v>
                </c:pt>
                <c:pt idx="2385">
                  <c:v>70.14811356788185</c:v>
                </c:pt>
                <c:pt idx="2386">
                  <c:v>64.796502991978997</c:v>
                </c:pt>
                <c:pt idx="2387">
                  <c:v>65.823536901073709</c:v>
                </c:pt>
                <c:pt idx="2388">
                  <c:v>65.038407673046649</c:v>
                </c:pt>
                <c:pt idx="2389">
                  <c:v>61.091541824046146</c:v>
                </c:pt>
                <c:pt idx="2390">
                  <c:v>62.033696897678546</c:v>
                </c:pt>
                <c:pt idx="2391">
                  <c:v>65.556168569367443</c:v>
                </c:pt>
                <c:pt idx="2392">
                  <c:v>65.683486822560354</c:v>
                </c:pt>
                <c:pt idx="2393">
                  <c:v>64.007129822178896</c:v>
                </c:pt>
                <c:pt idx="2394">
                  <c:v>63.468149216992813</c:v>
                </c:pt>
                <c:pt idx="2395">
                  <c:v>63.294147604294871</c:v>
                </c:pt>
                <c:pt idx="2396">
                  <c:v>64.711624156516564</c:v>
                </c:pt>
                <c:pt idx="2397">
                  <c:v>63.756737257564822</c:v>
                </c:pt>
                <c:pt idx="2398">
                  <c:v>62.844289776344041</c:v>
                </c:pt>
                <c:pt idx="2399">
                  <c:v>63.289903662521859</c:v>
                </c:pt>
                <c:pt idx="2400">
                  <c:v>63.332343080252926</c:v>
                </c:pt>
                <c:pt idx="2401">
                  <c:v>62.776386707974382</c:v>
                </c:pt>
                <c:pt idx="2402">
                  <c:v>63.315367313160444</c:v>
                </c:pt>
                <c:pt idx="2403">
                  <c:v>62.907948902941051</c:v>
                </c:pt>
                <c:pt idx="2404">
                  <c:v>63.837372151254044</c:v>
                </c:pt>
                <c:pt idx="2405">
                  <c:v>64.771039341340327</c:v>
                </c:pt>
                <c:pt idx="2406">
                  <c:v>65.641047404829578</c:v>
                </c:pt>
                <c:pt idx="2407">
                  <c:v>65.450070025039253</c:v>
                </c:pt>
                <c:pt idx="2408">
                  <c:v>66.464372108814658</c:v>
                </c:pt>
                <c:pt idx="2409">
                  <c:v>68.174680643381578</c:v>
                </c:pt>
                <c:pt idx="2410">
                  <c:v>67.444722658405126</c:v>
                </c:pt>
                <c:pt idx="2411">
                  <c:v>66.150320417603538</c:v>
                </c:pt>
                <c:pt idx="2412">
                  <c:v>66.825107159529352</c:v>
                </c:pt>
                <c:pt idx="2413">
                  <c:v>66.714764673428704</c:v>
                </c:pt>
                <c:pt idx="2414">
                  <c:v>67.911556253448225</c:v>
                </c:pt>
                <c:pt idx="2415">
                  <c:v>68.212876119339398</c:v>
                </c:pt>
                <c:pt idx="2416">
                  <c:v>67.368331706488462</c:v>
                </c:pt>
                <c:pt idx="2417">
                  <c:v>67.682383397699354</c:v>
                </c:pt>
                <c:pt idx="2418">
                  <c:v>67.699359164792256</c:v>
                </c:pt>
                <c:pt idx="2419">
                  <c:v>66.494079701226497</c:v>
                </c:pt>
                <c:pt idx="2420">
                  <c:v>66.163052242923158</c:v>
                </c:pt>
                <c:pt idx="2421">
                  <c:v>66.965157238042707</c:v>
                </c:pt>
                <c:pt idx="2422">
                  <c:v>66.311590204982394</c:v>
                </c:pt>
                <c:pt idx="2423">
                  <c:v>65.37792301489624</c:v>
                </c:pt>
                <c:pt idx="2424">
                  <c:v>64.881381827441004</c:v>
                </c:pt>
                <c:pt idx="2425">
                  <c:v>65.186945635105886</c:v>
                </c:pt>
                <c:pt idx="2426">
                  <c:v>64.809234817298289</c:v>
                </c:pt>
                <c:pt idx="2427">
                  <c:v>64.338157280482108</c:v>
                </c:pt>
                <c:pt idx="2428">
                  <c:v>64.304205746297342</c:v>
                </c:pt>
                <c:pt idx="2429">
                  <c:v>65.42460637440054</c:v>
                </c:pt>
                <c:pt idx="2430">
                  <c:v>65.9084157365359</c:v>
                </c:pt>
                <c:pt idx="2431">
                  <c:v>65.776853541569409</c:v>
                </c:pt>
                <c:pt idx="2432">
                  <c:v>66.175784068242578</c:v>
                </c:pt>
                <c:pt idx="2433">
                  <c:v>67.321648346984347</c:v>
                </c:pt>
                <c:pt idx="2434">
                  <c:v>70.547044094555034</c:v>
                </c:pt>
                <c:pt idx="2435">
                  <c:v>70.614947162924594</c:v>
                </c:pt>
                <c:pt idx="2436">
                  <c:v>70.385774307176206</c:v>
                </c:pt>
                <c:pt idx="2437">
                  <c:v>68.989517463820391</c:v>
                </c:pt>
                <c:pt idx="2438">
                  <c:v>68.310486780121352</c:v>
                </c:pt>
                <c:pt idx="2439">
                  <c:v>69.14654330942578</c:v>
                </c:pt>
                <c:pt idx="2440">
                  <c:v>69.269617620846461</c:v>
                </c:pt>
                <c:pt idx="2441">
                  <c:v>69.808598226032288</c:v>
                </c:pt>
                <c:pt idx="2442">
                  <c:v>70.848363960446463</c:v>
                </c:pt>
                <c:pt idx="2443">
                  <c:v>68.051606331961111</c:v>
                </c:pt>
                <c:pt idx="2444">
                  <c:v>67.958239612952511</c:v>
                </c:pt>
                <c:pt idx="2445">
                  <c:v>69.303569155031198</c:v>
                </c:pt>
                <c:pt idx="2446">
                  <c:v>71.675932606204228</c:v>
                </c:pt>
                <c:pt idx="2447">
                  <c:v>70.436701608453888</c:v>
                </c:pt>
                <c:pt idx="2448">
                  <c:v>69.388447990493248</c:v>
                </c:pt>
                <c:pt idx="2449">
                  <c:v>69.634596613334452</c:v>
                </c:pt>
                <c:pt idx="2450">
                  <c:v>70.530068327462459</c:v>
                </c:pt>
                <c:pt idx="2451">
                  <c:v>70.971438271866859</c:v>
                </c:pt>
                <c:pt idx="2452">
                  <c:v>69.524254127233377</c:v>
                </c:pt>
                <c:pt idx="2453">
                  <c:v>70.042015023553859</c:v>
                </c:pt>
                <c:pt idx="2454">
                  <c:v>69.757670924754919</c:v>
                </c:pt>
                <c:pt idx="2455">
                  <c:v>69.35449645630861</c:v>
                </c:pt>
                <c:pt idx="2456">
                  <c:v>71.395832449178798</c:v>
                </c:pt>
                <c:pt idx="2457">
                  <c:v>71.909349403726182</c:v>
                </c:pt>
                <c:pt idx="2458">
                  <c:v>70.496116793277849</c:v>
                </c:pt>
                <c:pt idx="2459">
                  <c:v>70.907779145270126</c:v>
                </c:pt>
                <c:pt idx="2460">
                  <c:v>70.01655137291516</c:v>
                </c:pt>
                <c:pt idx="2461">
                  <c:v>69.074396299282768</c:v>
                </c:pt>
                <c:pt idx="2462">
                  <c:v>68.807027967576275</c:v>
                </c:pt>
                <c:pt idx="2463">
                  <c:v>68.280779187709328</c:v>
                </c:pt>
                <c:pt idx="2464">
                  <c:v>68.556635402962272</c:v>
                </c:pt>
                <c:pt idx="2465">
                  <c:v>67.690871281246032</c:v>
                </c:pt>
                <c:pt idx="2466">
                  <c:v>66.846326868395366</c:v>
                </c:pt>
                <c:pt idx="2467">
                  <c:v>68.149216992742865</c:v>
                </c:pt>
                <c:pt idx="2468">
                  <c:v>68.951321987862514</c:v>
                </c:pt>
                <c:pt idx="2469">
                  <c:v>70.330603064125967</c:v>
                </c:pt>
                <c:pt idx="2470">
                  <c:v>68.773076433391054</c:v>
                </c:pt>
                <c:pt idx="2471">
                  <c:v>68.463268683953856</c:v>
                </c:pt>
                <c:pt idx="2472">
                  <c:v>69.617620846241991</c:v>
                </c:pt>
                <c:pt idx="2473">
                  <c:v>67.903068369901973</c:v>
                </c:pt>
                <c:pt idx="2474">
                  <c:v>67.050036073504742</c:v>
                </c:pt>
                <c:pt idx="2475">
                  <c:v>67.151890676059608</c:v>
                </c:pt>
                <c:pt idx="2476">
                  <c:v>64.041081356363748</c:v>
                </c:pt>
                <c:pt idx="2477">
                  <c:v>64.049569239910369</c:v>
                </c:pt>
                <c:pt idx="2478">
                  <c:v>63.981666171539949</c:v>
                </c:pt>
                <c:pt idx="2479">
                  <c:v>63.188049059966801</c:v>
                </c:pt>
                <c:pt idx="2480">
                  <c:v>60.841149259431994</c:v>
                </c:pt>
                <c:pt idx="2481">
                  <c:v>61.562619360862371</c:v>
                </c:pt>
                <c:pt idx="2482">
                  <c:v>60.510121801128882</c:v>
                </c:pt>
                <c:pt idx="2483">
                  <c:v>62.084624198955993</c:v>
                </c:pt>
                <c:pt idx="2484">
                  <c:v>62.704239697831348</c:v>
                </c:pt>
                <c:pt idx="2485">
                  <c:v>61.643254254551628</c:v>
                </c:pt>
                <c:pt idx="2486">
                  <c:v>61.303738912702109</c:v>
                </c:pt>
                <c:pt idx="2487">
                  <c:v>60.89207656070959</c:v>
                </c:pt>
                <c:pt idx="2488">
                  <c:v>60.539829393540721</c:v>
                </c:pt>
                <c:pt idx="2489">
                  <c:v>59.500063659126447</c:v>
                </c:pt>
                <c:pt idx="2490">
                  <c:v>60.043288206085819</c:v>
                </c:pt>
                <c:pt idx="2491">
                  <c:v>60.993931163264335</c:v>
                </c:pt>
                <c:pt idx="2492">
                  <c:v>62.122819674914062</c:v>
                </c:pt>
                <c:pt idx="2493">
                  <c:v>61.541399651996628</c:v>
                </c:pt>
                <c:pt idx="2494">
                  <c:v>60.926028094894541</c:v>
                </c:pt>
                <c:pt idx="2495">
                  <c:v>61.167932775962306</c:v>
                </c:pt>
                <c:pt idx="2496">
                  <c:v>60.781734074608494</c:v>
                </c:pt>
                <c:pt idx="2497">
                  <c:v>60.378559606162206</c:v>
                </c:pt>
                <c:pt idx="2498">
                  <c:v>60.391291431481449</c:v>
                </c:pt>
                <c:pt idx="2499">
                  <c:v>61.235835844332314</c:v>
                </c:pt>
                <c:pt idx="2500">
                  <c:v>61.953062003989295</c:v>
                </c:pt>
                <c:pt idx="2501">
                  <c:v>62.967364087764558</c:v>
                </c:pt>
                <c:pt idx="2502">
                  <c:v>66.056953698595265</c:v>
                </c:pt>
                <c:pt idx="2503">
                  <c:v>65.220897169290808</c:v>
                </c:pt>
                <c:pt idx="2504">
                  <c:v>66.048465815049013</c:v>
                </c:pt>
                <c:pt idx="2505">
                  <c:v>66.099393116326183</c:v>
                </c:pt>
                <c:pt idx="2506">
                  <c:v>66.676569197470414</c:v>
                </c:pt>
                <c:pt idx="2507">
                  <c:v>67.321648346984347</c:v>
                </c:pt>
                <c:pt idx="2508">
                  <c:v>68.645758180197689</c:v>
                </c:pt>
                <c:pt idx="2509">
                  <c:v>68.238339769978367</c:v>
                </c:pt>
                <c:pt idx="2510">
                  <c:v>67.160378559605846</c:v>
                </c:pt>
                <c:pt idx="2511">
                  <c:v>66.795399567117997</c:v>
                </c:pt>
                <c:pt idx="2512">
                  <c:v>68.853711327080276</c:v>
                </c:pt>
                <c:pt idx="2513">
                  <c:v>70.487628909731427</c:v>
                </c:pt>
                <c:pt idx="2514">
                  <c:v>68.84097950176124</c:v>
                </c:pt>
                <c:pt idx="2515">
                  <c:v>67.644187921741732</c:v>
                </c:pt>
                <c:pt idx="2516">
                  <c:v>68.560879344735383</c:v>
                </c:pt>
                <c:pt idx="2517">
                  <c:v>71.264270254212377</c:v>
                </c:pt>
                <c:pt idx="2518">
                  <c:v>71.709884140389548</c:v>
                </c:pt>
                <c:pt idx="2519">
                  <c:v>74.336884097950119</c:v>
                </c:pt>
                <c:pt idx="2520">
                  <c:v>77.473157068285033</c:v>
                </c:pt>
                <c:pt idx="2521">
                  <c:v>79.247124729449041</c:v>
                </c:pt>
                <c:pt idx="2522">
                  <c:v>77.498620718923746</c:v>
                </c:pt>
                <c:pt idx="2523">
                  <c:v>76.522514111106389</c:v>
                </c:pt>
                <c:pt idx="2524">
                  <c:v>75.796800067903064</c:v>
                </c:pt>
                <c:pt idx="2525">
                  <c:v>77.5750116708397</c:v>
                </c:pt>
                <c:pt idx="2526">
                  <c:v>78.2497984127656</c:v>
                </c:pt>
                <c:pt idx="2527">
                  <c:v>77.252472096082442</c:v>
                </c:pt>
                <c:pt idx="2528">
                  <c:v>76.123583584433149</c:v>
                </c:pt>
                <c:pt idx="2529">
                  <c:v>76.717735432669656</c:v>
                </c:pt>
                <c:pt idx="2530">
                  <c:v>78.967024572422872</c:v>
                </c:pt>
                <c:pt idx="2531">
                  <c:v>81.848661036370586</c:v>
                </c:pt>
                <c:pt idx="2532">
                  <c:v>79.735178033357258</c:v>
                </c:pt>
                <c:pt idx="2533">
                  <c:v>81.572804821117842</c:v>
                </c:pt>
                <c:pt idx="2534">
                  <c:v>79.896447820735858</c:v>
                </c:pt>
                <c:pt idx="2535">
                  <c:v>81.144166702032862</c:v>
                </c:pt>
                <c:pt idx="2536">
                  <c:v>77.159105377073999</c:v>
                </c:pt>
                <c:pt idx="2537">
                  <c:v>76.115095700886755</c:v>
                </c:pt>
                <c:pt idx="2538">
                  <c:v>74.515129652421152</c:v>
                </c:pt>
                <c:pt idx="2539">
                  <c:v>75.665237872936046</c:v>
                </c:pt>
                <c:pt idx="2540">
                  <c:v>74.960743538598649</c:v>
                </c:pt>
                <c:pt idx="2541">
                  <c:v>75.436065017187957</c:v>
                </c:pt>
                <c:pt idx="2542">
                  <c:v>73.292874421762946</c:v>
                </c:pt>
                <c:pt idx="2543">
                  <c:v>73.07643339133385</c:v>
                </c:pt>
                <c:pt idx="2544">
                  <c:v>75.172940627254263</c:v>
                </c:pt>
                <c:pt idx="2545">
                  <c:v>74.120443067520796</c:v>
                </c:pt>
                <c:pt idx="2546">
                  <c:v>73.628145821839084</c:v>
                </c:pt>
                <c:pt idx="2547">
                  <c:v>76.751686966854749</c:v>
                </c:pt>
                <c:pt idx="2548">
                  <c:v>79.781861392861558</c:v>
                </c:pt>
                <c:pt idx="2549">
                  <c:v>77.850867886092558</c:v>
                </c:pt>
                <c:pt idx="2550">
                  <c:v>79.11980647625515</c:v>
                </c:pt>
                <c:pt idx="2551">
                  <c:v>80.957433264015847</c:v>
                </c:pt>
                <c:pt idx="2552">
                  <c:v>79.370199040869153</c:v>
                </c:pt>
                <c:pt idx="2553">
                  <c:v>80.579722446208038</c:v>
                </c:pt>
                <c:pt idx="2554">
                  <c:v>83.019988965751381</c:v>
                </c:pt>
                <c:pt idx="2555">
                  <c:v>83.308577006323148</c:v>
                </c:pt>
                <c:pt idx="2556">
                  <c:v>82.867207061919316</c:v>
                </c:pt>
                <c:pt idx="2557">
                  <c:v>83.041208674616996</c:v>
                </c:pt>
                <c:pt idx="2558">
                  <c:v>83.100623859440645</c:v>
                </c:pt>
                <c:pt idx="2559">
                  <c:v>84.649662606629008</c:v>
                </c:pt>
                <c:pt idx="2560">
                  <c:v>83.915460679879686</c:v>
                </c:pt>
                <c:pt idx="2561">
                  <c:v>85.086788609260282</c:v>
                </c:pt>
                <c:pt idx="2562">
                  <c:v>86.207189237363664</c:v>
                </c:pt>
                <c:pt idx="2563">
                  <c:v>85.723379875228048</c:v>
                </c:pt>
                <c:pt idx="2564">
                  <c:v>86.207189237363664</c:v>
                </c:pt>
                <c:pt idx="2565">
                  <c:v>88.002376607392918</c:v>
                </c:pt>
                <c:pt idx="2566">
                  <c:v>87.696812799728349</c:v>
                </c:pt>
                <c:pt idx="2567">
                  <c:v>85.023129482663492</c:v>
                </c:pt>
                <c:pt idx="2568">
                  <c:v>84.632686839536234</c:v>
                </c:pt>
                <c:pt idx="2569">
                  <c:v>84.17858506981284</c:v>
                </c:pt>
                <c:pt idx="2570">
                  <c:v>84.390782158468355</c:v>
                </c:pt>
                <c:pt idx="2571">
                  <c:v>83.469846793701919</c:v>
                </c:pt>
                <c:pt idx="2572">
                  <c:v>83.754190892500858</c:v>
                </c:pt>
                <c:pt idx="2573">
                  <c:v>84.526588295208583</c:v>
                </c:pt>
                <c:pt idx="2574">
                  <c:v>84.051266816619219</c:v>
                </c:pt>
                <c:pt idx="2575">
                  <c:v>77.617451088571073</c:v>
                </c:pt>
                <c:pt idx="2576">
                  <c:v>76.382464032593148</c:v>
                </c:pt>
                <c:pt idx="2577">
                  <c:v>68.641514238424648</c:v>
                </c:pt>
                <c:pt idx="2578">
                  <c:v>65.085091032550579</c:v>
                </c:pt>
                <c:pt idx="2579">
                  <c:v>61.868183168526933</c:v>
                </c:pt>
                <c:pt idx="2580">
                  <c:v>60.69685523914611</c:v>
                </c:pt>
                <c:pt idx="2581">
                  <c:v>60.242753469422397</c:v>
                </c:pt>
                <c:pt idx="2582">
                  <c:v>60.858125026524661</c:v>
                </c:pt>
                <c:pt idx="2583">
                  <c:v>62.912192844714163</c:v>
                </c:pt>
                <c:pt idx="2584">
                  <c:v>68.552391461189089</c:v>
                </c:pt>
                <c:pt idx="2585">
                  <c:v>70.279675762848512</c:v>
                </c:pt>
                <c:pt idx="2586">
                  <c:v>70.30513941348697</c:v>
                </c:pt>
                <c:pt idx="2587">
                  <c:v>69.282349446165583</c:v>
                </c:pt>
                <c:pt idx="2588">
                  <c:v>68.382633790264379</c:v>
                </c:pt>
                <c:pt idx="2589">
                  <c:v>70.109918091923689</c:v>
                </c:pt>
                <c:pt idx="2590">
                  <c:v>69.910452828587182</c:v>
                </c:pt>
                <c:pt idx="2591">
                  <c:v>68.730637015660108</c:v>
                </c:pt>
                <c:pt idx="2592">
                  <c:v>68.488732334592015</c:v>
                </c:pt>
              </c:numCache>
            </c:numRef>
          </c:val>
        </c:ser>
        <c:ser>
          <c:idx val="1"/>
          <c:order val="1"/>
          <c:tx>
            <c:strRef>
              <c:f>'Exchange Rate'!$AD$3</c:f>
              <c:strCache>
                <c:ptCount val="1"/>
                <c:pt idx="0">
                  <c:v>CPIUS/CPIUK</c:v>
                </c:pt>
              </c:strCache>
            </c:strRef>
          </c:tx>
          <c:spPr>
            <a:ln w="38100">
              <a:solidFill>
                <a:srgbClr val="C00000"/>
              </a:solidFill>
            </a:ln>
          </c:spPr>
          <c:marker>
            <c:symbol val="none"/>
          </c:marker>
          <c:cat>
            <c:multiLvlStrRef>
              <c:f>'Exchange Rate'!$AA$4:$AB$2596</c:f>
              <c:multiLvlStrCache>
                <c:ptCount val="2593"/>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pt idx="48">
                    <c:v>1</c:v>
                  </c:pt>
                  <c:pt idx="49">
                    <c:v>2</c:v>
                  </c:pt>
                  <c:pt idx="50">
                    <c:v>3</c:v>
                  </c:pt>
                  <c:pt idx="51">
                    <c:v>4</c:v>
                  </c:pt>
                  <c:pt idx="52">
                    <c:v>5</c:v>
                  </c:pt>
                  <c:pt idx="53">
                    <c:v>6</c:v>
                  </c:pt>
                  <c:pt idx="54">
                    <c:v>7</c:v>
                  </c:pt>
                  <c:pt idx="55">
                    <c:v>8</c:v>
                  </c:pt>
                  <c:pt idx="56">
                    <c:v>9</c:v>
                  </c:pt>
                  <c:pt idx="57">
                    <c:v>10</c:v>
                  </c:pt>
                  <c:pt idx="58">
                    <c:v>11</c:v>
                  </c:pt>
                  <c:pt idx="59">
                    <c:v>12</c:v>
                  </c:pt>
                  <c:pt idx="60">
                    <c:v>1</c:v>
                  </c:pt>
                  <c:pt idx="61">
                    <c:v>2</c:v>
                  </c:pt>
                  <c:pt idx="62">
                    <c:v>3</c:v>
                  </c:pt>
                  <c:pt idx="63">
                    <c:v>4</c:v>
                  </c:pt>
                  <c:pt idx="64">
                    <c:v>5</c:v>
                  </c:pt>
                  <c:pt idx="65">
                    <c:v>6</c:v>
                  </c:pt>
                  <c:pt idx="66">
                    <c:v>7</c:v>
                  </c:pt>
                  <c:pt idx="67">
                    <c:v>8</c:v>
                  </c:pt>
                  <c:pt idx="68">
                    <c:v>9</c:v>
                  </c:pt>
                  <c:pt idx="69">
                    <c:v>10</c:v>
                  </c:pt>
                  <c:pt idx="70">
                    <c:v>11</c:v>
                  </c:pt>
                  <c:pt idx="71">
                    <c:v>12</c:v>
                  </c:pt>
                  <c:pt idx="72">
                    <c:v>1</c:v>
                  </c:pt>
                  <c:pt idx="73">
                    <c:v>2</c:v>
                  </c:pt>
                  <c:pt idx="74">
                    <c:v>3</c:v>
                  </c:pt>
                  <c:pt idx="75">
                    <c:v>4</c:v>
                  </c:pt>
                  <c:pt idx="76">
                    <c:v>5</c:v>
                  </c:pt>
                  <c:pt idx="77">
                    <c:v>6</c:v>
                  </c:pt>
                  <c:pt idx="78">
                    <c:v>7</c:v>
                  </c:pt>
                  <c:pt idx="79">
                    <c:v>8</c:v>
                  </c:pt>
                  <c:pt idx="80">
                    <c:v>9</c:v>
                  </c:pt>
                  <c:pt idx="81">
                    <c:v>10</c:v>
                  </c:pt>
                  <c:pt idx="82">
                    <c:v>11</c:v>
                  </c:pt>
                  <c:pt idx="83">
                    <c:v>12</c:v>
                  </c:pt>
                  <c:pt idx="84">
                    <c:v>1</c:v>
                  </c:pt>
                  <c:pt idx="85">
                    <c:v>2</c:v>
                  </c:pt>
                  <c:pt idx="86">
                    <c:v>3</c:v>
                  </c:pt>
                  <c:pt idx="87">
                    <c:v>4</c:v>
                  </c:pt>
                  <c:pt idx="88">
                    <c:v>5</c:v>
                  </c:pt>
                  <c:pt idx="89">
                    <c:v>6</c:v>
                  </c:pt>
                  <c:pt idx="90">
                    <c:v>7</c:v>
                  </c:pt>
                  <c:pt idx="91">
                    <c:v>8</c:v>
                  </c:pt>
                  <c:pt idx="92">
                    <c:v>9</c:v>
                  </c:pt>
                  <c:pt idx="93">
                    <c:v>10</c:v>
                  </c:pt>
                  <c:pt idx="94">
                    <c:v>11</c:v>
                  </c:pt>
                  <c:pt idx="95">
                    <c:v>12</c:v>
                  </c:pt>
                  <c:pt idx="96">
                    <c:v>1</c:v>
                  </c:pt>
                  <c:pt idx="97">
                    <c:v>2</c:v>
                  </c:pt>
                  <c:pt idx="98">
                    <c:v>3</c:v>
                  </c:pt>
                  <c:pt idx="99">
                    <c:v>4</c:v>
                  </c:pt>
                  <c:pt idx="100">
                    <c:v>5</c:v>
                  </c:pt>
                  <c:pt idx="101">
                    <c:v>6</c:v>
                  </c:pt>
                  <c:pt idx="102">
                    <c:v>7</c:v>
                  </c:pt>
                  <c:pt idx="103">
                    <c:v>8</c:v>
                  </c:pt>
                  <c:pt idx="104">
                    <c:v>9</c:v>
                  </c:pt>
                  <c:pt idx="105">
                    <c:v>10</c:v>
                  </c:pt>
                  <c:pt idx="106">
                    <c:v>11</c:v>
                  </c:pt>
                  <c:pt idx="107">
                    <c:v>12</c:v>
                  </c:pt>
                  <c:pt idx="108">
                    <c:v>1</c:v>
                  </c:pt>
                  <c:pt idx="109">
                    <c:v>2</c:v>
                  </c:pt>
                  <c:pt idx="110">
                    <c:v>3</c:v>
                  </c:pt>
                  <c:pt idx="111">
                    <c:v>4</c:v>
                  </c:pt>
                  <c:pt idx="112">
                    <c:v>5</c:v>
                  </c:pt>
                  <c:pt idx="113">
                    <c:v>6</c:v>
                  </c:pt>
                  <c:pt idx="114">
                    <c:v>7</c:v>
                  </c:pt>
                  <c:pt idx="115">
                    <c:v>8</c:v>
                  </c:pt>
                  <c:pt idx="116">
                    <c:v>9</c:v>
                  </c:pt>
                  <c:pt idx="117">
                    <c:v>10</c:v>
                  </c:pt>
                  <c:pt idx="118">
                    <c:v>11</c:v>
                  </c:pt>
                  <c:pt idx="119">
                    <c:v>12</c:v>
                  </c:pt>
                  <c:pt idx="120">
                    <c:v>1</c:v>
                  </c:pt>
                  <c:pt idx="121">
                    <c:v>2</c:v>
                  </c:pt>
                  <c:pt idx="122">
                    <c:v>3</c:v>
                  </c:pt>
                  <c:pt idx="123">
                    <c:v>4</c:v>
                  </c:pt>
                  <c:pt idx="124">
                    <c:v>5</c:v>
                  </c:pt>
                  <c:pt idx="125">
                    <c:v>6</c:v>
                  </c:pt>
                  <c:pt idx="126">
                    <c:v>7</c:v>
                  </c:pt>
                  <c:pt idx="127">
                    <c:v>8</c:v>
                  </c:pt>
                  <c:pt idx="128">
                    <c:v>9</c:v>
                  </c:pt>
                  <c:pt idx="129">
                    <c:v>10</c:v>
                  </c:pt>
                  <c:pt idx="130">
                    <c:v>11</c:v>
                  </c:pt>
                  <c:pt idx="131">
                    <c:v>12</c:v>
                  </c:pt>
                  <c:pt idx="132">
                    <c:v>1</c:v>
                  </c:pt>
                  <c:pt idx="133">
                    <c:v>2</c:v>
                  </c:pt>
                  <c:pt idx="134">
                    <c:v>3</c:v>
                  </c:pt>
                  <c:pt idx="135">
                    <c:v>4</c:v>
                  </c:pt>
                  <c:pt idx="136">
                    <c:v>5</c:v>
                  </c:pt>
                  <c:pt idx="137">
                    <c:v>6</c:v>
                  </c:pt>
                  <c:pt idx="138">
                    <c:v>7</c:v>
                  </c:pt>
                  <c:pt idx="139">
                    <c:v>8</c:v>
                  </c:pt>
                  <c:pt idx="140">
                    <c:v>9</c:v>
                  </c:pt>
                  <c:pt idx="141">
                    <c:v>10</c:v>
                  </c:pt>
                  <c:pt idx="142">
                    <c:v>11</c:v>
                  </c:pt>
                  <c:pt idx="143">
                    <c:v>12</c:v>
                  </c:pt>
                  <c:pt idx="144">
                    <c:v>1</c:v>
                  </c:pt>
                  <c:pt idx="145">
                    <c:v>2</c:v>
                  </c:pt>
                  <c:pt idx="146">
                    <c:v>3</c:v>
                  </c:pt>
                  <c:pt idx="147">
                    <c:v>4</c:v>
                  </c:pt>
                  <c:pt idx="148">
                    <c:v>5</c:v>
                  </c:pt>
                  <c:pt idx="149">
                    <c:v>6</c:v>
                  </c:pt>
                  <c:pt idx="150">
                    <c:v>7</c:v>
                  </c:pt>
                  <c:pt idx="151">
                    <c:v>8</c:v>
                  </c:pt>
                  <c:pt idx="152">
                    <c:v>9</c:v>
                  </c:pt>
                  <c:pt idx="153">
                    <c:v>10</c:v>
                  </c:pt>
                  <c:pt idx="154">
                    <c:v>11</c:v>
                  </c:pt>
                  <c:pt idx="155">
                    <c:v>12</c:v>
                  </c:pt>
                  <c:pt idx="156">
                    <c:v>1</c:v>
                  </c:pt>
                  <c:pt idx="157">
                    <c:v>2</c:v>
                  </c:pt>
                  <c:pt idx="158">
                    <c:v>3</c:v>
                  </c:pt>
                  <c:pt idx="159">
                    <c:v>4</c:v>
                  </c:pt>
                  <c:pt idx="160">
                    <c:v>5</c:v>
                  </c:pt>
                  <c:pt idx="161">
                    <c:v>6</c:v>
                  </c:pt>
                  <c:pt idx="162">
                    <c:v>7</c:v>
                  </c:pt>
                  <c:pt idx="163">
                    <c:v>8</c:v>
                  </c:pt>
                  <c:pt idx="164">
                    <c:v>9</c:v>
                  </c:pt>
                  <c:pt idx="165">
                    <c:v>10</c:v>
                  </c:pt>
                  <c:pt idx="166">
                    <c:v>11</c:v>
                  </c:pt>
                  <c:pt idx="167">
                    <c:v>12</c:v>
                  </c:pt>
                  <c:pt idx="168">
                    <c:v>1</c:v>
                  </c:pt>
                  <c:pt idx="169">
                    <c:v>2</c:v>
                  </c:pt>
                  <c:pt idx="170">
                    <c:v>3</c:v>
                  </c:pt>
                  <c:pt idx="171">
                    <c:v>4</c:v>
                  </c:pt>
                  <c:pt idx="172">
                    <c:v>5</c:v>
                  </c:pt>
                  <c:pt idx="173">
                    <c:v>6</c:v>
                  </c:pt>
                  <c:pt idx="174">
                    <c:v>7</c:v>
                  </c:pt>
                  <c:pt idx="175">
                    <c:v>8</c:v>
                  </c:pt>
                  <c:pt idx="176">
                    <c:v>9</c:v>
                  </c:pt>
                  <c:pt idx="177">
                    <c:v>10</c:v>
                  </c:pt>
                  <c:pt idx="178">
                    <c:v>11</c:v>
                  </c:pt>
                  <c:pt idx="179">
                    <c:v>12</c:v>
                  </c:pt>
                  <c:pt idx="180">
                    <c:v>1</c:v>
                  </c:pt>
                  <c:pt idx="181">
                    <c:v>2</c:v>
                  </c:pt>
                  <c:pt idx="182">
                    <c:v>3</c:v>
                  </c:pt>
                  <c:pt idx="183">
                    <c:v>4</c:v>
                  </c:pt>
                  <c:pt idx="184">
                    <c:v>5</c:v>
                  </c:pt>
                  <c:pt idx="185">
                    <c:v>6</c:v>
                  </c:pt>
                  <c:pt idx="186">
                    <c:v>7</c:v>
                  </c:pt>
                  <c:pt idx="187">
                    <c:v>8</c:v>
                  </c:pt>
                  <c:pt idx="188">
                    <c:v>9</c:v>
                  </c:pt>
                  <c:pt idx="189">
                    <c:v>10</c:v>
                  </c:pt>
                  <c:pt idx="190">
                    <c:v>11</c:v>
                  </c:pt>
                  <c:pt idx="191">
                    <c:v>12</c:v>
                  </c:pt>
                  <c:pt idx="192">
                    <c:v>1</c:v>
                  </c:pt>
                  <c:pt idx="193">
                    <c:v>2</c:v>
                  </c:pt>
                  <c:pt idx="194">
                    <c:v>3</c:v>
                  </c:pt>
                  <c:pt idx="195">
                    <c:v>4</c:v>
                  </c:pt>
                  <c:pt idx="196">
                    <c:v>5</c:v>
                  </c:pt>
                  <c:pt idx="197">
                    <c:v>6</c:v>
                  </c:pt>
                  <c:pt idx="198">
                    <c:v>7</c:v>
                  </c:pt>
                  <c:pt idx="199">
                    <c:v>8</c:v>
                  </c:pt>
                  <c:pt idx="200">
                    <c:v>9</c:v>
                  </c:pt>
                  <c:pt idx="201">
                    <c:v>10</c:v>
                  </c:pt>
                  <c:pt idx="202">
                    <c:v>11</c:v>
                  </c:pt>
                  <c:pt idx="203">
                    <c:v>12</c:v>
                  </c:pt>
                  <c:pt idx="204">
                    <c:v>1</c:v>
                  </c:pt>
                  <c:pt idx="205">
                    <c:v>2</c:v>
                  </c:pt>
                  <c:pt idx="206">
                    <c:v>3</c:v>
                  </c:pt>
                  <c:pt idx="207">
                    <c:v>4</c:v>
                  </c:pt>
                  <c:pt idx="208">
                    <c:v>5</c:v>
                  </c:pt>
                  <c:pt idx="209">
                    <c:v>6</c:v>
                  </c:pt>
                  <c:pt idx="210">
                    <c:v>7</c:v>
                  </c:pt>
                  <c:pt idx="211">
                    <c:v>8</c:v>
                  </c:pt>
                  <c:pt idx="212">
                    <c:v>9</c:v>
                  </c:pt>
                  <c:pt idx="213">
                    <c:v>10</c:v>
                  </c:pt>
                  <c:pt idx="214">
                    <c:v>11</c:v>
                  </c:pt>
                  <c:pt idx="215">
                    <c:v>12</c:v>
                  </c:pt>
                  <c:pt idx="216">
                    <c:v>1</c:v>
                  </c:pt>
                  <c:pt idx="217">
                    <c:v>2</c:v>
                  </c:pt>
                  <c:pt idx="218">
                    <c:v>3</c:v>
                  </c:pt>
                  <c:pt idx="219">
                    <c:v>4</c:v>
                  </c:pt>
                  <c:pt idx="220">
                    <c:v>5</c:v>
                  </c:pt>
                  <c:pt idx="221">
                    <c:v>6</c:v>
                  </c:pt>
                  <c:pt idx="222">
                    <c:v>7</c:v>
                  </c:pt>
                  <c:pt idx="223">
                    <c:v>8</c:v>
                  </c:pt>
                  <c:pt idx="224">
                    <c:v>9</c:v>
                  </c:pt>
                  <c:pt idx="225">
                    <c:v>10</c:v>
                  </c:pt>
                  <c:pt idx="226">
                    <c:v>11</c:v>
                  </c:pt>
                  <c:pt idx="227">
                    <c:v>12</c:v>
                  </c:pt>
                  <c:pt idx="228">
                    <c:v>1</c:v>
                  </c:pt>
                  <c:pt idx="229">
                    <c:v>2</c:v>
                  </c:pt>
                  <c:pt idx="230">
                    <c:v>3</c:v>
                  </c:pt>
                  <c:pt idx="231">
                    <c:v>4</c:v>
                  </c:pt>
                  <c:pt idx="232">
                    <c:v>5</c:v>
                  </c:pt>
                  <c:pt idx="233">
                    <c:v>6</c:v>
                  </c:pt>
                  <c:pt idx="234">
                    <c:v>7</c:v>
                  </c:pt>
                  <c:pt idx="235">
                    <c:v>8</c:v>
                  </c:pt>
                  <c:pt idx="236">
                    <c:v>9</c:v>
                  </c:pt>
                  <c:pt idx="237">
                    <c:v>10</c:v>
                  </c:pt>
                  <c:pt idx="238">
                    <c:v>11</c:v>
                  </c:pt>
                  <c:pt idx="239">
                    <c:v>12</c:v>
                  </c:pt>
                  <c:pt idx="240">
                    <c:v>1</c:v>
                  </c:pt>
                  <c:pt idx="241">
                    <c:v>2</c:v>
                  </c:pt>
                  <c:pt idx="242">
                    <c:v>3</c:v>
                  </c:pt>
                  <c:pt idx="243">
                    <c:v>4</c:v>
                  </c:pt>
                  <c:pt idx="244">
                    <c:v>5</c:v>
                  </c:pt>
                  <c:pt idx="245">
                    <c:v>6</c:v>
                  </c:pt>
                  <c:pt idx="246">
                    <c:v>7</c:v>
                  </c:pt>
                  <c:pt idx="247">
                    <c:v>8</c:v>
                  </c:pt>
                  <c:pt idx="248">
                    <c:v>9</c:v>
                  </c:pt>
                  <c:pt idx="249">
                    <c:v>10</c:v>
                  </c:pt>
                  <c:pt idx="250">
                    <c:v>11</c:v>
                  </c:pt>
                  <c:pt idx="251">
                    <c:v>12</c:v>
                  </c:pt>
                  <c:pt idx="252">
                    <c:v>1</c:v>
                  </c:pt>
                  <c:pt idx="253">
                    <c:v>2</c:v>
                  </c:pt>
                  <c:pt idx="254">
                    <c:v>3</c:v>
                  </c:pt>
                  <c:pt idx="255">
                    <c:v>4</c:v>
                  </c:pt>
                  <c:pt idx="256">
                    <c:v>5</c:v>
                  </c:pt>
                  <c:pt idx="257">
                    <c:v>6</c:v>
                  </c:pt>
                  <c:pt idx="258">
                    <c:v>7</c:v>
                  </c:pt>
                  <c:pt idx="259">
                    <c:v>8</c:v>
                  </c:pt>
                  <c:pt idx="260">
                    <c:v>9</c:v>
                  </c:pt>
                  <c:pt idx="261">
                    <c:v>10</c:v>
                  </c:pt>
                  <c:pt idx="262">
                    <c:v>11</c:v>
                  </c:pt>
                  <c:pt idx="263">
                    <c:v>12</c:v>
                  </c:pt>
                  <c:pt idx="264">
                    <c:v>1</c:v>
                  </c:pt>
                  <c:pt idx="265">
                    <c:v>2</c:v>
                  </c:pt>
                  <c:pt idx="266">
                    <c:v>3</c:v>
                  </c:pt>
                  <c:pt idx="267">
                    <c:v>4</c:v>
                  </c:pt>
                  <c:pt idx="268">
                    <c:v>5</c:v>
                  </c:pt>
                  <c:pt idx="269">
                    <c:v>6</c:v>
                  </c:pt>
                  <c:pt idx="270">
                    <c:v>7</c:v>
                  </c:pt>
                  <c:pt idx="271">
                    <c:v>8</c:v>
                  </c:pt>
                  <c:pt idx="272">
                    <c:v>9</c:v>
                  </c:pt>
                  <c:pt idx="273">
                    <c:v>10</c:v>
                  </c:pt>
                  <c:pt idx="274">
                    <c:v>11</c:v>
                  </c:pt>
                  <c:pt idx="275">
                    <c:v>12</c:v>
                  </c:pt>
                  <c:pt idx="276">
                    <c:v>1</c:v>
                  </c:pt>
                  <c:pt idx="277">
                    <c:v>2</c:v>
                  </c:pt>
                  <c:pt idx="278">
                    <c:v>3</c:v>
                  </c:pt>
                  <c:pt idx="279">
                    <c:v>4</c:v>
                  </c:pt>
                  <c:pt idx="280">
                    <c:v>5</c:v>
                  </c:pt>
                  <c:pt idx="281">
                    <c:v>6</c:v>
                  </c:pt>
                  <c:pt idx="282">
                    <c:v>7</c:v>
                  </c:pt>
                  <c:pt idx="283">
                    <c:v>8</c:v>
                  </c:pt>
                  <c:pt idx="284">
                    <c:v>9</c:v>
                  </c:pt>
                  <c:pt idx="285">
                    <c:v>10</c:v>
                  </c:pt>
                  <c:pt idx="286">
                    <c:v>11</c:v>
                  </c:pt>
                  <c:pt idx="287">
                    <c:v>12</c:v>
                  </c:pt>
                  <c:pt idx="288">
                    <c:v>1</c:v>
                  </c:pt>
                  <c:pt idx="289">
                    <c:v>2</c:v>
                  </c:pt>
                  <c:pt idx="290">
                    <c:v>3</c:v>
                  </c:pt>
                  <c:pt idx="291">
                    <c:v>4</c:v>
                  </c:pt>
                  <c:pt idx="292">
                    <c:v>5</c:v>
                  </c:pt>
                  <c:pt idx="293">
                    <c:v>6</c:v>
                  </c:pt>
                  <c:pt idx="294">
                    <c:v>7</c:v>
                  </c:pt>
                  <c:pt idx="295">
                    <c:v>8</c:v>
                  </c:pt>
                  <c:pt idx="296">
                    <c:v>9</c:v>
                  </c:pt>
                  <c:pt idx="297">
                    <c:v>10</c:v>
                  </c:pt>
                  <c:pt idx="298">
                    <c:v>11</c:v>
                  </c:pt>
                  <c:pt idx="299">
                    <c:v>12</c:v>
                  </c:pt>
                  <c:pt idx="300">
                    <c:v>1</c:v>
                  </c:pt>
                  <c:pt idx="301">
                    <c:v>2</c:v>
                  </c:pt>
                  <c:pt idx="302">
                    <c:v>3</c:v>
                  </c:pt>
                  <c:pt idx="303">
                    <c:v>4</c:v>
                  </c:pt>
                  <c:pt idx="304">
                    <c:v>5</c:v>
                  </c:pt>
                  <c:pt idx="305">
                    <c:v>6</c:v>
                  </c:pt>
                  <c:pt idx="306">
                    <c:v>7</c:v>
                  </c:pt>
                  <c:pt idx="307">
                    <c:v>8</c:v>
                  </c:pt>
                  <c:pt idx="308">
                    <c:v>9</c:v>
                  </c:pt>
                  <c:pt idx="309">
                    <c:v>10</c:v>
                  </c:pt>
                  <c:pt idx="310">
                    <c:v>11</c:v>
                  </c:pt>
                  <c:pt idx="311">
                    <c:v>12</c:v>
                  </c:pt>
                  <c:pt idx="312">
                    <c:v>1</c:v>
                  </c:pt>
                  <c:pt idx="313">
                    <c:v>2</c:v>
                  </c:pt>
                  <c:pt idx="314">
                    <c:v>3</c:v>
                  </c:pt>
                  <c:pt idx="315">
                    <c:v>4</c:v>
                  </c:pt>
                  <c:pt idx="316">
                    <c:v>5</c:v>
                  </c:pt>
                  <c:pt idx="317">
                    <c:v>6</c:v>
                  </c:pt>
                  <c:pt idx="318">
                    <c:v>7</c:v>
                  </c:pt>
                  <c:pt idx="319">
                    <c:v>8</c:v>
                  </c:pt>
                  <c:pt idx="320">
                    <c:v>9</c:v>
                  </c:pt>
                  <c:pt idx="321">
                    <c:v>10</c:v>
                  </c:pt>
                  <c:pt idx="322">
                    <c:v>11</c:v>
                  </c:pt>
                  <c:pt idx="323">
                    <c:v>12</c:v>
                  </c:pt>
                  <c:pt idx="324">
                    <c:v>1</c:v>
                  </c:pt>
                  <c:pt idx="325">
                    <c:v>2</c:v>
                  </c:pt>
                  <c:pt idx="326">
                    <c:v>3</c:v>
                  </c:pt>
                  <c:pt idx="327">
                    <c:v>4</c:v>
                  </c:pt>
                  <c:pt idx="328">
                    <c:v>5</c:v>
                  </c:pt>
                  <c:pt idx="329">
                    <c:v>6</c:v>
                  </c:pt>
                  <c:pt idx="330">
                    <c:v>7</c:v>
                  </c:pt>
                  <c:pt idx="331">
                    <c:v>8</c:v>
                  </c:pt>
                  <c:pt idx="332">
                    <c:v>9</c:v>
                  </c:pt>
                  <c:pt idx="333">
                    <c:v>10</c:v>
                  </c:pt>
                  <c:pt idx="334">
                    <c:v>11</c:v>
                  </c:pt>
                  <c:pt idx="335">
                    <c:v>12</c:v>
                  </c:pt>
                  <c:pt idx="336">
                    <c:v>1</c:v>
                  </c:pt>
                  <c:pt idx="337">
                    <c:v>2</c:v>
                  </c:pt>
                  <c:pt idx="338">
                    <c:v>3</c:v>
                  </c:pt>
                  <c:pt idx="339">
                    <c:v>4</c:v>
                  </c:pt>
                  <c:pt idx="340">
                    <c:v>5</c:v>
                  </c:pt>
                  <c:pt idx="341">
                    <c:v>6</c:v>
                  </c:pt>
                  <c:pt idx="342">
                    <c:v>7</c:v>
                  </c:pt>
                  <c:pt idx="343">
                    <c:v>8</c:v>
                  </c:pt>
                  <c:pt idx="344">
                    <c:v>9</c:v>
                  </c:pt>
                  <c:pt idx="345">
                    <c:v>10</c:v>
                  </c:pt>
                  <c:pt idx="346">
                    <c:v>11</c:v>
                  </c:pt>
                  <c:pt idx="347">
                    <c:v>12</c:v>
                  </c:pt>
                  <c:pt idx="348">
                    <c:v>1</c:v>
                  </c:pt>
                  <c:pt idx="349">
                    <c:v>2</c:v>
                  </c:pt>
                  <c:pt idx="350">
                    <c:v>3</c:v>
                  </c:pt>
                  <c:pt idx="351">
                    <c:v>4</c:v>
                  </c:pt>
                  <c:pt idx="352">
                    <c:v>5</c:v>
                  </c:pt>
                  <c:pt idx="353">
                    <c:v>6</c:v>
                  </c:pt>
                  <c:pt idx="354">
                    <c:v>7</c:v>
                  </c:pt>
                  <c:pt idx="355">
                    <c:v>8</c:v>
                  </c:pt>
                  <c:pt idx="356">
                    <c:v>9</c:v>
                  </c:pt>
                  <c:pt idx="357">
                    <c:v>10</c:v>
                  </c:pt>
                  <c:pt idx="358">
                    <c:v>11</c:v>
                  </c:pt>
                  <c:pt idx="359">
                    <c:v>12</c:v>
                  </c:pt>
                  <c:pt idx="360">
                    <c:v>1</c:v>
                  </c:pt>
                  <c:pt idx="361">
                    <c:v>2</c:v>
                  </c:pt>
                  <c:pt idx="362">
                    <c:v>3</c:v>
                  </c:pt>
                  <c:pt idx="363">
                    <c:v>4</c:v>
                  </c:pt>
                  <c:pt idx="364">
                    <c:v>5</c:v>
                  </c:pt>
                  <c:pt idx="365">
                    <c:v>6</c:v>
                  </c:pt>
                  <c:pt idx="366">
                    <c:v>7</c:v>
                  </c:pt>
                  <c:pt idx="367">
                    <c:v>8</c:v>
                  </c:pt>
                  <c:pt idx="368">
                    <c:v>9</c:v>
                  </c:pt>
                  <c:pt idx="369">
                    <c:v>10</c:v>
                  </c:pt>
                  <c:pt idx="370">
                    <c:v>11</c:v>
                  </c:pt>
                  <c:pt idx="371">
                    <c:v>12</c:v>
                  </c:pt>
                  <c:pt idx="372">
                    <c:v>1</c:v>
                  </c:pt>
                  <c:pt idx="373">
                    <c:v>2</c:v>
                  </c:pt>
                  <c:pt idx="374">
                    <c:v>3</c:v>
                  </c:pt>
                  <c:pt idx="375">
                    <c:v>4</c:v>
                  </c:pt>
                  <c:pt idx="376">
                    <c:v>5</c:v>
                  </c:pt>
                  <c:pt idx="377">
                    <c:v>6</c:v>
                  </c:pt>
                  <c:pt idx="378">
                    <c:v>7</c:v>
                  </c:pt>
                  <c:pt idx="379">
                    <c:v>8</c:v>
                  </c:pt>
                  <c:pt idx="380">
                    <c:v>9</c:v>
                  </c:pt>
                  <c:pt idx="381">
                    <c:v>10</c:v>
                  </c:pt>
                  <c:pt idx="382">
                    <c:v>11</c:v>
                  </c:pt>
                  <c:pt idx="383">
                    <c:v>12</c:v>
                  </c:pt>
                  <c:pt idx="384">
                    <c:v>1</c:v>
                  </c:pt>
                  <c:pt idx="385">
                    <c:v>2</c:v>
                  </c:pt>
                  <c:pt idx="386">
                    <c:v>3</c:v>
                  </c:pt>
                  <c:pt idx="387">
                    <c:v>4</c:v>
                  </c:pt>
                  <c:pt idx="388">
                    <c:v>5</c:v>
                  </c:pt>
                  <c:pt idx="389">
                    <c:v>6</c:v>
                  </c:pt>
                  <c:pt idx="390">
                    <c:v>7</c:v>
                  </c:pt>
                  <c:pt idx="391">
                    <c:v>8</c:v>
                  </c:pt>
                  <c:pt idx="392">
                    <c:v>9</c:v>
                  </c:pt>
                  <c:pt idx="393">
                    <c:v>10</c:v>
                  </c:pt>
                  <c:pt idx="394">
                    <c:v>11</c:v>
                  </c:pt>
                  <c:pt idx="395">
                    <c:v>12</c:v>
                  </c:pt>
                  <c:pt idx="396">
                    <c:v>1</c:v>
                  </c:pt>
                  <c:pt idx="397">
                    <c:v>2</c:v>
                  </c:pt>
                  <c:pt idx="398">
                    <c:v>3</c:v>
                  </c:pt>
                  <c:pt idx="399">
                    <c:v>4</c:v>
                  </c:pt>
                  <c:pt idx="400">
                    <c:v>5</c:v>
                  </c:pt>
                  <c:pt idx="401">
                    <c:v>6</c:v>
                  </c:pt>
                  <c:pt idx="402">
                    <c:v>7</c:v>
                  </c:pt>
                  <c:pt idx="403">
                    <c:v>8</c:v>
                  </c:pt>
                  <c:pt idx="404">
                    <c:v>9</c:v>
                  </c:pt>
                  <c:pt idx="405">
                    <c:v>10</c:v>
                  </c:pt>
                  <c:pt idx="406">
                    <c:v>11</c:v>
                  </c:pt>
                  <c:pt idx="407">
                    <c:v>12</c:v>
                  </c:pt>
                  <c:pt idx="408">
                    <c:v>1</c:v>
                  </c:pt>
                  <c:pt idx="409">
                    <c:v>2</c:v>
                  </c:pt>
                  <c:pt idx="410">
                    <c:v>3</c:v>
                  </c:pt>
                  <c:pt idx="411">
                    <c:v>4</c:v>
                  </c:pt>
                  <c:pt idx="412">
                    <c:v>5</c:v>
                  </c:pt>
                  <c:pt idx="413">
                    <c:v>6</c:v>
                  </c:pt>
                  <c:pt idx="414">
                    <c:v>7</c:v>
                  </c:pt>
                  <c:pt idx="415">
                    <c:v>8</c:v>
                  </c:pt>
                  <c:pt idx="416">
                    <c:v>9</c:v>
                  </c:pt>
                  <c:pt idx="417">
                    <c:v>10</c:v>
                  </c:pt>
                  <c:pt idx="418">
                    <c:v>11</c:v>
                  </c:pt>
                  <c:pt idx="419">
                    <c:v>12</c:v>
                  </c:pt>
                  <c:pt idx="420">
                    <c:v>1</c:v>
                  </c:pt>
                  <c:pt idx="421">
                    <c:v>2</c:v>
                  </c:pt>
                  <c:pt idx="422">
                    <c:v>3</c:v>
                  </c:pt>
                  <c:pt idx="423">
                    <c:v>4</c:v>
                  </c:pt>
                  <c:pt idx="424">
                    <c:v>5</c:v>
                  </c:pt>
                  <c:pt idx="425">
                    <c:v>6</c:v>
                  </c:pt>
                  <c:pt idx="426">
                    <c:v>7</c:v>
                  </c:pt>
                  <c:pt idx="427">
                    <c:v>8</c:v>
                  </c:pt>
                  <c:pt idx="428">
                    <c:v>9</c:v>
                  </c:pt>
                  <c:pt idx="429">
                    <c:v>10</c:v>
                  </c:pt>
                  <c:pt idx="430">
                    <c:v>11</c:v>
                  </c:pt>
                  <c:pt idx="431">
                    <c:v>12</c:v>
                  </c:pt>
                  <c:pt idx="432">
                    <c:v>1</c:v>
                  </c:pt>
                  <c:pt idx="433">
                    <c:v>2</c:v>
                  </c:pt>
                  <c:pt idx="434">
                    <c:v>3</c:v>
                  </c:pt>
                  <c:pt idx="435">
                    <c:v>4</c:v>
                  </c:pt>
                  <c:pt idx="436">
                    <c:v>5</c:v>
                  </c:pt>
                  <c:pt idx="437">
                    <c:v>6</c:v>
                  </c:pt>
                  <c:pt idx="438">
                    <c:v>7</c:v>
                  </c:pt>
                  <c:pt idx="439">
                    <c:v>8</c:v>
                  </c:pt>
                  <c:pt idx="440">
                    <c:v>9</c:v>
                  </c:pt>
                  <c:pt idx="441">
                    <c:v>10</c:v>
                  </c:pt>
                  <c:pt idx="442">
                    <c:v>11</c:v>
                  </c:pt>
                  <c:pt idx="443">
                    <c:v>12</c:v>
                  </c:pt>
                  <c:pt idx="444">
                    <c:v>1</c:v>
                  </c:pt>
                  <c:pt idx="445">
                    <c:v>2</c:v>
                  </c:pt>
                  <c:pt idx="446">
                    <c:v>3</c:v>
                  </c:pt>
                  <c:pt idx="447">
                    <c:v>4</c:v>
                  </c:pt>
                  <c:pt idx="448">
                    <c:v>5</c:v>
                  </c:pt>
                  <c:pt idx="449">
                    <c:v>6</c:v>
                  </c:pt>
                  <c:pt idx="450">
                    <c:v>7</c:v>
                  </c:pt>
                  <c:pt idx="451">
                    <c:v>8</c:v>
                  </c:pt>
                  <c:pt idx="452">
                    <c:v>9</c:v>
                  </c:pt>
                  <c:pt idx="453">
                    <c:v>10</c:v>
                  </c:pt>
                  <c:pt idx="454">
                    <c:v>11</c:v>
                  </c:pt>
                  <c:pt idx="455">
                    <c:v>12</c:v>
                  </c:pt>
                  <c:pt idx="456">
                    <c:v>1</c:v>
                  </c:pt>
                  <c:pt idx="457">
                    <c:v>2</c:v>
                  </c:pt>
                  <c:pt idx="458">
                    <c:v>3</c:v>
                  </c:pt>
                  <c:pt idx="459">
                    <c:v>4</c:v>
                  </c:pt>
                  <c:pt idx="460">
                    <c:v>5</c:v>
                  </c:pt>
                  <c:pt idx="461">
                    <c:v>6</c:v>
                  </c:pt>
                  <c:pt idx="462">
                    <c:v>7</c:v>
                  </c:pt>
                  <c:pt idx="463">
                    <c:v>8</c:v>
                  </c:pt>
                  <c:pt idx="464">
                    <c:v>9</c:v>
                  </c:pt>
                  <c:pt idx="465">
                    <c:v>10</c:v>
                  </c:pt>
                  <c:pt idx="466">
                    <c:v>11</c:v>
                  </c:pt>
                  <c:pt idx="467">
                    <c:v>12</c:v>
                  </c:pt>
                  <c:pt idx="468">
                    <c:v>1</c:v>
                  </c:pt>
                  <c:pt idx="469">
                    <c:v>2</c:v>
                  </c:pt>
                  <c:pt idx="470">
                    <c:v>3</c:v>
                  </c:pt>
                  <c:pt idx="471">
                    <c:v>4</c:v>
                  </c:pt>
                  <c:pt idx="472">
                    <c:v>5</c:v>
                  </c:pt>
                  <c:pt idx="473">
                    <c:v>6</c:v>
                  </c:pt>
                  <c:pt idx="474">
                    <c:v>7</c:v>
                  </c:pt>
                  <c:pt idx="475">
                    <c:v>8</c:v>
                  </c:pt>
                  <c:pt idx="476">
                    <c:v>9</c:v>
                  </c:pt>
                  <c:pt idx="477">
                    <c:v>10</c:v>
                  </c:pt>
                  <c:pt idx="478">
                    <c:v>11</c:v>
                  </c:pt>
                  <c:pt idx="479">
                    <c:v>12</c:v>
                  </c:pt>
                  <c:pt idx="480">
                    <c:v>1</c:v>
                  </c:pt>
                  <c:pt idx="481">
                    <c:v>2</c:v>
                  </c:pt>
                  <c:pt idx="482">
                    <c:v>3</c:v>
                  </c:pt>
                  <c:pt idx="483">
                    <c:v>4</c:v>
                  </c:pt>
                  <c:pt idx="484">
                    <c:v>5</c:v>
                  </c:pt>
                  <c:pt idx="485">
                    <c:v>6</c:v>
                  </c:pt>
                  <c:pt idx="486">
                    <c:v>7</c:v>
                  </c:pt>
                  <c:pt idx="487">
                    <c:v>8</c:v>
                  </c:pt>
                  <c:pt idx="488">
                    <c:v>9</c:v>
                  </c:pt>
                  <c:pt idx="489">
                    <c:v>10</c:v>
                  </c:pt>
                  <c:pt idx="490">
                    <c:v>11</c:v>
                  </c:pt>
                  <c:pt idx="491">
                    <c:v>12</c:v>
                  </c:pt>
                  <c:pt idx="492">
                    <c:v>1</c:v>
                  </c:pt>
                  <c:pt idx="493">
                    <c:v>2</c:v>
                  </c:pt>
                  <c:pt idx="494">
                    <c:v>3</c:v>
                  </c:pt>
                  <c:pt idx="495">
                    <c:v>4</c:v>
                  </c:pt>
                  <c:pt idx="496">
                    <c:v>5</c:v>
                  </c:pt>
                  <c:pt idx="497">
                    <c:v>6</c:v>
                  </c:pt>
                  <c:pt idx="498">
                    <c:v>7</c:v>
                  </c:pt>
                  <c:pt idx="499">
                    <c:v>8</c:v>
                  </c:pt>
                  <c:pt idx="500">
                    <c:v>9</c:v>
                  </c:pt>
                  <c:pt idx="501">
                    <c:v>10</c:v>
                  </c:pt>
                  <c:pt idx="502">
                    <c:v>11</c:v>
                  </c:pt>
                  <c:pt idx="503">
                    <c:v>12</c:v>
                  </c:pt>
                  <c:pt idx="504">
                    <c:v>1</c:v>
                  </c:pt>
                  <c:pt idx="505">
                    <c:v>2</c:v>
                  </c:pt>
                  <c:pt idx="506">
                    <c:v>3</c:v>
                  </c:pt>
                  <c:pt idx="507">
                    <c:v>4</c:v>
                  </c:pt>
                  <c:pt idx="508">
                    <c:v>5</c:v>
                  </c:pt>
                  <c:pt idx="509">
                    <c:v>6</c:v>
                  </c:pt>
                  <c:pt idx="510">
                    <c:v>7</c:v>
                  </c:pt>
                  <c:pt idx="511">
                    <c:v>8</c:v>
                  </c:pt>
                  <c:pt idx="512">
                    <c:v>9</c:v>
                  </c:pt>
                  <c:pt idx="513">
                    <c:v>10</c:v>
                  </c:pt>
                  <c:pt idx="514">
                    <c:v>11</c:v>
                  </c:pt>
                  <c:pt idx="515">
                    <c:v>12</c:v>
                  </c:pt>
                  <c:pt idx="516">
                    <c:v>1</c:v>
                  </c:pt>
                  <c:pt idx="517">
                    <c:v>2</c:v>
                  </c:pt>
                  <c:pt idx="518">
                    <c:v>3</c:v>
                  </c:pt>
                  <c:pt idx="519">
                    <c:v>4</c:v>
                  </c:pt>
                  <c:pt idx="520">
                    <c:v>5</c:v>
                  </c:pt>
                  <c:pt idx="521">
                    <c:v>6</c:v>
                  </c:pt>
                  <c:pt idx="522">
                    <c:v>7</c:v>
                  </c:pt>
                  <c:pt idx="523">
                    <c:v>8</c:v>
                  </c:pt>
                  <c:pt idx="524">
                    <c:v>9</c:v>
                  </c:pt>
                  <c:pt idx="525">
                    <c:v>10</c:v>
                  </c:pt>
                  <c:pt idx="526">
                    <c:v>11</c:v>
                  </c:pt>
                  <c:pt idx="527">
                    <c:v>12</c:v>
                  </c:pt>
                  <c:pt idx="528">
                    <c:v>1</c:v>
                  </c:pt>
                  <c:pt idx="529">
                    <c:v>2</c:v>
                  </c:pt>
                  <c:pt idx="530">
                    <c:v>3</c:v>
                  </c:pt>
                  <c:pt idx="531">
                    <c:v>4</c:v>
                  </c:pt>
                  <c:pt idx="532">
                    <c:v>5</c:v>
                  </c:pt>
                  <c:pt idx="533">
                    <c:v>6</c:v>
                  </c:pt>
                  <c:pt idx="534">
                    <c:v>7</c:v>
                  </c:pt>
                  <c:pt idx="535">
                    <c:v>8</c:v>
                  </c:pt>
                  <c:pt idx="536">
                    <c:v>9</c:v>
                  </c:pt>
                  <c:pt idx="537">
                    <c:v>10</c:v>
                  </c:pt>
                  <c:pt idx="538">
                    <c:v>11</c:v>
                  </c:pt>
                  <c:pt idx="539">
                    <c:v>12</c:v>
                  </c:pt>
                  <c:pt idx="540">
                    <c:v>1</c:v>
                  </c:pt>
                  <c:pt idx="541">
                    <c:v>2</c:v>
                  </c:pt>
                  <c:pt idx="542">
                    <c:v>3</c:v>
                  </c:pt>
                  <c:pt idx="543">
                    <c:v>4</c:v>
                  </c:pt>
                  <c:pt idx="544">
                    <c:v>5</c:v>
                  </c:pt>
                  <c:pt idx="545">
                    <c:v>6</c:v>
                  </c:pt>
                  <c:pt idx="546">
                    <c:v>7</c:v>
                  </c:pt>
                  <c:pt idx="547">
                    <c:v>8</c:v>
                  </c:pt>
                  <c:pt idx="548">
                    <c:v>9</c:v>
                  </c:pt>
                  <c:pt idx="549">
                    <c:v>10</c:v>
                  </c:pt>
                  <c:pt idx="550">
                    <c:v>11</c:v>
                  </c:pt>
                  <c:pt idx="551">
                    <c:v>12</c:v>
                  </c:pt>
                  <c:pt idx="552">
                    <c:v>1</c:v>
                  </c:pt>
                  <c:pt idx="553">
                    <c:v>2</c:v>
                  </c:pt>
                  <c:pt idx="554">
                    <c:v>3</c:v>
                  </c:pt>
                  <c:pt idx="555">
                    <c:v>4</c:v>
                  </c:pt>
                  <c:pt idx="556">
                    <c:v>5</c:v>
                  </c:pt>
                  <c:pt idx="557">
                    <c:v>6</c:v>
                  </c:pt>
                  <c:pt idx="558">
                    <c:v>7</c:v>
                  </c:pt>
                  <c:pt idx="559">
                    <c:v>8</c:v>
                  </c:pt>
                  <c:pt idx="560">
                    <c:v>9</c:v>
                  </c:pt>
                  <c:pt idx="561">
                    <c:v>10</c:v>
                  </c:pt>
                  <c:pt idx="562">
                    <c:v>11</c:v>
                  </c:pt>
                  <c:pt idx="563">
                    <c:v>12</c:v>
                  </c:pt>
                  <c:pt idx="564">
                    <c:v>1</c:v>
                  </c:pt>
                  <c:pt idx="565">
                    <c:v>2</c:v>
                  </c:pt>
                  <c:pt idx="566">
                    <c:v>3</c:v>
                  </c:pt>
                  <c:pt idx="567">
                    <c:v>4</c:v>
                  </c:pt>
                  <c:pt idx="568">
                    <c:v>5</c:v>
                  </c:pt>
                  <c:pt idx="569">
                    <c:v>6</c:v>
                  </c:pt>
                  <c:pt idx="570">
                    <c:v>7</c:v>
                  </c:pt>
                  <c:pt idx="571">
                    <c:v>8</c:v>
                  </c:pt>
                  <c:pt idx="572">
                    <c:v>9</c:v>
                  </c:pt>
                  <c:pt idx="573">
                    <c:v>10</c:v>
                  </c:pt>
                  <c:pt idx="574">
                    <c:v>11</c:v>
                  </c:pt>
                  <c:pt idx="575">
                    <c:v>12</c:v>
                  </c:pt>
                  <c:pt idx="576">
                    <c:v>1</c:v>
                  </c:pt>
                  <c:pt idx="577">
                    <c:v>2</c:v>
                  </c:pt>
                  <c:pt idx="578">
                    <c:v>3</c:v>
                  </c:pt>
                  <c:pt idx="579">
                    <c:v>4</c:v>
                  </c:pt>
                  <c:pt idx="580">
                    <c:v>5</c:v>
                  </c:pt>
                  <c:pt idx="581">
                    <c:v>6</c:v>
                  </c:pt>
                  <c:pt idx="582">
                    <c:v>7</c:v>
                  </c:pt>
                  <c:pt idx="583">
                    <c:v>8</c:v>
                  </c:pt>
                  <c:pt idx="584">
                    <c:v>9</c:v>
                  </c:pt>
                  <c:pt idx="585">
                    <c:v>10</c:v>
                  </c:pt>
                  <c:pt idx="586">
                    <c:v>11</c:v>
                  </c:pt>
                  <c:pt idx="587">
                    <c:v>12</c:v>
                  </c:pt>
                  <c:pt idx="588">
                    <c:v>1</c:v>
                  </c:pt>
                  <c:pt idx="589">
                    <c:v>2</c:v>
                  </c:pt>
                  <c:pt idx="590">
                    <c:v>3</c:v>
                  </c:pt>
                  <c:pt idx="591">
                    <c:v>4</c:v>
                  </c:pt>
                  <c:pt idx="592">
                    <c:v>5</c:v>
                  </c:pt>
                  <c:pt idx="593">
                    <c:v>6</c:v>
                  </c:pt>
                  <c:pt idx="594">
                    <c:v>7</c:v>
                  </c:pt>
                  <c:pt idx="595">
                    <c:v>8</c:v>
                  </c:pt>
                  <c:pt idx="596">
                    <c:v>9</c:v>
                  </c:pt>
                  <c:pt idx="597">
                    <c:v>10</c:v>
                  </c:pt>
                  <c:pt idx="598">
                    <c:v>11</c:v>
                  </c:pt>
                  <c:pt idx="599">
                    <c:v>12</c:v>
                  </c:pt>
                  <c:pt idx="600">
                    <c:v>1</c:v>
                  </c:pt>
                  <c:pt idx="601">
                    <c:v>2</c:v>
                  </c:pt>
                  <c:pt idx="602">
                    <c:v>3</c:v>
                  </c:pt>
                  <c:pt idx="603">
                    <c:v>4</c:v>
                  </c:pt>
                  <c:pt idx="604">
                    <c:v>5</c:v>
                  </c:pt>
                  <c:pt idx="605">
                    <c:v>6</c:v>
                  </c:pt>
                  <c:pt idx="606">
                    <c:v>7</c:v>
                  </c:pt>
                  <c:pt idx="607">
                    <c:v>8</c:v>
                  </c:pt>
                  <c:pt idx="608">
                    <c:v>9</c:v>
                  </c:pt>
                  <c:pt idx="609">
                    <c:v>10</c:v>
                  </c:pt>
                  <c:pt idx="610">
                    <c:v>11</c:v>
                  </c:pt>
                  <c:pt idx="611">
                    <c:v>12</c:v>
                  </c:pt>
                  <c:pt idx="612">
                    <c:v>1</c:v>
                  </c:pt>
                  <c:pt idx="613">
                    <c:v>2</c:v>
                  </c:pt>
                  <c:pt idx="614">
                    <c:v>3</c:v>
                  </c:pt>
                  <c:pt idx="615">
                    <c:v>4</c:v>
                  </c:pt>
                  <c:pt idx="616">
                    <c:v>5</c:v>
                  </c:pt>
                  <c:pt idx="617">
                    <c:v>6</c:v>
                  </c:pt>
                  <c:pt idx="618">
                    <c:v>7</c:v>
                  </c:pt>
                  <c:pt idx="619">
                    <c:v>8</c:v>
                  </c:pt>
                  <c:pt idx="620">
                    <c:v>9</c:v>
                  </c:pt>
                  <c:pt idx="621">
                    <c:v>10</c:v>
                  </c:pt>
                  <c:pt idx="622">
                    <c:v>11</c:v>
                  </c:pt>
                  <c:pt idx="623">
                    <c:v>12</c:v>
                  </c:pt>
                  <c:pt idx="624">
                    <c:v>1</c:v>
                  </c:pt>
                  <c:pt idx="625">
                    <c:v>2</c:v>
                  </c:pt>
                  <c:pt idx="626">
                    <c:v>3</c:v>
                  </c:pt>
                  <c:pt idx="627">
                    <c:v>4</c:v>
                  </c:pt>
                  <c:pt idx="628">
                    <c:v>5</c:v>
                  </c:pt>
                  <c:pt idx="629">
                    <c:v>6</c:v>
                  </c:pt>
                  <c:pt idx="630">
                    <c:v>7</c:v>
                  </c:pt>
                  <c:pt idx="631">
                    <c:v>8</c:v>
                  </c:pt>
                  <c:pt idx="632">
                    <c:v>9</c:v>
                  </c:pt>
                  <c:pt idx="633">
                    <c:v>10</c:v>
                  </c:pt>
                  <c:pt idx="634">
                    <c:v>11</c:v>
                  </c:pt>
                  <c:pt idx="635">
                    <c:v>12</c:v>
                  </c:pt>
                  <c:pt idx="636">
                    <c:v>1</c:v>
                  </c:pt>
                  <c:pt idx="637">
                    <c:v>2</c:v>
                  </c:pt>
                  <c:pt idx="638">
                    <c:v>3</c:v>
                  </c:pt>
                  <c:pt idx="639">
                    <c:v>4</c:v>
                  </c:pt>
                  <c:pt idx="640">
                    <c:v>5</c:v>
                  </c:pt>
                  <c:pt idx="641">
                    <c:v>6</c:v>
                  </c:pt>
                  <c:pt idx="642">
                    <c:v>7</c:v>
                  </c:pt>
                  <c:pt idx="643">
                    <c:v>8</c:v>
                  </c:pt>
                  <c:pt idx="644">
                    <c:v>9</c:v>
                  </c:pt>
                  <c:pt idx="645">
                    <c:v>10</c:v>
                  </c:pt>
                  <c:pt idx="646">
                    <c:v>11</c:v>
                  </c:pt>
                  <c:pt idx="647">
                    <c:v>12</c:v>
                  </c:pt>
                  <c:pt idx="648">
                    <c:v>1</c:v>
                  </c:pt>
                  <c:pt idx="649">
                    <c:v>2</c:v>
                  </c:pt>
                  <c:pt idx="650">
                    <c:v>3</c:v>
                  </c:pt>
                  <c:pt idx="651">
                    <c:v>4</c:v>
                  </c:pt>
                  <c:pt idx="652">
                    <c:v>5</c:v>
                  </c:pt>
                  <c:pt idx="653">
                    <c:v>6</c:v>
                  </c:pt>
                  <c:pt idx="654">
                    <c:v>7</c:v>
                  </c:pt>
                  <c:pt idx="655">
                    <c:v>8</c:v>
                  </c:pt>
                  <c:pt idx="656">
                    <c:v>9</c:v>
                  </c:pt>
                  <c:pt idx="657">
                    <c:v>10</c:v>
                  </c:pt>
                  <c:pt idx="658">
                    <c:v>11</c:v>
                  </c:pt>
                  <c:pt idx="659">
                    <c:v>12</c:v>
                  </c:pt>
                  <c:pt idx="660">
                    <c:v>1</c:v>
                  </c:pt>
                  <c:pt idx="661">
                    <c:v>2</c:v>
                  </c:pt>
                  <c:pt idx="662">
                    <c:v>3</c:v>
                  </c:pt>
                  <c:pt idx="663">
                    <c:v>4</c:v>
                  </c:pt>
                  <c:pt idx="664">
                    <c:v>5</c:v>
                  </c:pt>
                  <c:pt idx="665">
                    <c:v>6</c:v>
                  </c:pt>
                  <c:pt idx="666">
                    <c:v>7</c:v>
                  </c:pt>
                  <c:pt idx="667">
                    <c:v>8</c:v>
                  </c:pt>
                  <c:pt idx="668">
                    <c:v>9</c:v>
                  </c:pt>
                  <c:pt idx="669">
                    <c:v>10</c:v>
                  </c:pt>
                  <c:pt idx="670">
                    <c:v>11</c:v>
                  </c:pt>
                  <c:pt idx="671">
                    <c:v>12</c:v>
                  </c:pt>
                  <c:pt idx="672">
                    <c:v>1</c:v>
                  </c:pt>
                  <c:pt idx="673">
                    <c:v>2</c:v>
                  </c:pt>
                  <c:pt idx="674">
                    <c:v>3</c:v>
                  </c:pt>
                  <c:pt idx="675">
                    <c:v>4</c:v>
                  </c:pt>
                  <c:pt idx="676">
                    <c:v>5</c:v>
                  </c:pt>
                  <c:pt idx="677">
                    <c:v>6</c:v>
                  </c:pt>
                  <c:pt idx="678">
                    <c:v>7</c:v>
                  </c:pt>
                  <c:pt idx="679">
                    <c:v>8</c:v>
                  </c:pt>
                  <c:pt idx="680">
                    <c:v>9</c:v>
                  </c:pt>
                  <c:pt idx="681">
                    <c:v>10</c:v>
                  </c:pt>
                  <c:pt idx="682">
                    <c:v>11</c:v>
                  </c:pt>
                  <c:pt idx="683">
                    <c:v>12</c:v>
                  </c:pt>
                  <c:pt idx="684">
                    <c:v>1</c:v>
                  </c:pt>
                  <c:pt idx="685">
                    <c:v>2</c:v>
                  </c:pt>
                  <c:pt idx="686">
                    <c:v>3</c:v>
                  </c:pt>
                  <c:pt idx="687">
                    <c:v>4</c:v>
                  </c:pt>
                  <c:pt idx="688">
                    <c:v>5</c:v>
                  </c:pt>
                  <c:pt idx="689">
                    <c:v>6</c:v>
                  </c:pt>
                  <c:pt idx="690">
                    <c:v>7</c:v>
                  </c:pt>
                  <c:pt idx="691">
                    <c:v>8</c:v>
                  </c:pt>
                  <c:pt idx="692">
                    <c:v>9</c:v>
                  </c:pt>
                  <c:pt idx="693">
                    <c:v>10</c:v>
                  </c:pt>
                  <c:pt idx="694">
                    <c:v>11</c:v>
                  </c:pt>
                  <c:pt idx="695">
                    <c:v>12</c:v>
                  </c:pt>
                  <c:pt idx="696">
                    <c:v>1</c:v>
                  </c:pt>
                  <c:pt idx="697">
                    <c:v>2</c:v>
                  </c:pt>
                  <c:pt idx="698">
                    <c:v>3</c:v>
                  </c:pt>
                  <c:pt idx="699">
                    <c:v>4</c:v>
                  </c:pt>
                  <c:pt idx="700">
                    <c:v>5</c:v>
                  </c:pt>
                  <c:pt idx="701">
                    <c:v>6</c:v>
                  </c:pt>
                  <c:pt idx="702">
                    <c:v>7</c:v>
                  </c:pt>
                  <c:pt idx="703">
                    <c:v>8</c:v>
                  </c:pt>
                  <c:pt idx="704">
                    <c:v>9</c:v>
                  </c:pt>
                  <c:pt idx="705">
                    <c:v>10</c:v>
                  </c:pt>
                  <c:pt idx="706">
                    <c:v>11</c:v>
                  </c:pt>
                  <c:pt idx="707">
                    <c:v>12</c:v>
                  </c:pt>
                  <c:pt idx="708">
                    <c:v>1</c:v>
                  </c:pt>
                  <c:pt idx="709">
                    <c:v>2</c:v>
                  </c:pt>
                  <c:pt idx="710">
                    <c:v>3</c:v>
                  </c:pt>
                  <c:pt idx="711">
                    <c:v>4</c:v>
                  </c:pt>
                  <c:pt idx="712">
                    <c:v>5</c:v>
                  </c:pt>
                  <c:pt idx="713">
                    <c:v>6</c:v>
                  </c:pt>
                  <c:pt idx="714">
                    <c:v>7</c:v>
                  </c:pt>
                  <c:pt idx="715">
                    <c:v>8</c:v>
                  </c:pt>
                  <c:pt idx="716">
                    <c:v>9</c:v>
                  </c:pt>
                  <c:pt idx="717">
                    <c:v>10</c:v>
                  </c:pt>
                  <c:pt idx="718">
                    <c:v>11</c:v>
                  </c:pt>
                  <c:pt idx="719">
                    <c:v>12</c:v>
                  </c:pt>
                  <c:pt idx="720">
                    <c:v>1</c:v>
                  </c:pt>
                  <c:pt idx="721">
                    <c:v>2</c:v>
                  </c:pt>
                  <c:pt idx="722">
                    <c:v>3</c:v>
                  </c:pt>
                  <c:pt idx="723">
                    <c:v>4</c:v>
                  </c:pt>
                  <c:pt idx="724">
                    <c:v>5</c:v>
                  </c:pt>
                  <c:pt idx="725">
                    <c:v>6</c:v>
                  </c:pt>
                  <c:pt idx="726">
                    <c:v>7</c:v>
                  </c:pt>
                  <c:pt idx="727">
                    <c:v>8</c:v>
                  </c:pt>
                  <c:pt idx="728">
                    <c:v>9</c:v>
                  </c:pt>
                  <c:pt idx="729">
                    <c:v>10</c:v>
                  </c:pt>
                  <c:pt idx="730">
                    <c:v>11</c:v>
                  </c:pt>
                  <c:pt idx="731">
                    <c:v>12</c:v>
                  </c:pt>
                  <c:pt idx="732">
                    <c:v>1</c:v>
                  </c:pt>
                  <c:pt idx="733">
                    <c:v>2</c:v>
                  </c:pt>
                  <c:pt idx="734">
                    <c:v>3</c:v>
                  </c:pt>
                  <c:pt idx="735">
                    <c:v>4</c:v>
                  </c:pt>
                  <c:pt idx="736">
                    <c:v>5</c:v>
                  </c:pt>
                  <c:pt idx="737">
                    <c:v>6</c:v>
                  </c:pt>
                  <c:pt idx="738">
                    <c:v>7</c:v>
                  </c:pt>
                  <c:pt idx="739">
                    <c:v>8</c:v>
                  </c:pt>
                  <c:pt idx="740">
                    <c:v>9</c:v>
                  </c:pt>
                  <c:pt idx="741">
                    <c:v>10</c:v>
                  </c:pt>
                  <c:pt idx="742">
                    <c:v>11</c:v>
                  </c:pt>
                  <c:pt idx="743">
                    <c:v>12</c:v>
                  </c:pt>
                  <c:pt idx="744">
                    <c:v>1</c:v>
                  </c:pt>
                  <c:pt idx="745">
                    <c:v>2</c:v>
                  </c:pt>
                  <c:pt idx="746">
                    <c:v>3</c:v>
                  </c:pt>
                  <c:pt idx="747">
                    <c:v>4</c:v>
                  </c:pt>
                  <c:pt idx="748">
                    <c:v>5</c:v>
                  </c:pt>
                  <c:pt idx="749">
                    <c:v>6</c:v>
                  </c:pt>
                  <c:pt idx="750">
                    <c:v>7</c:v>
                  </c:pt>
                  <c:pt idx="751">
                    <c:v>8</c:v>
                  </c:pt>
                  <c:pt idx="752">
                    <c:v>9</c:v>
                  </c:pt>
                  <c:pt idx="753">
                    <c:v>10</c:v>
                  </c:pt>
                  <c:pt idx="754">
                    <c:v>11</c:v>
                  </c:pt>
                  <c:pt idx="755">
                    <c:v>12</c:v>
                  </c:pt>
                  <c:pt idx="756">
                    <c:v>1</c:v>
                  </c:pt>
                  <c:pt idx="757">
                    <c:v>2</c:v>
                  </c:pt>
                  <c:pt idx="758">
                    <c:v>3</c:v>
                  </c:pt>
                  <c:pt idx="759">
                    <c:v>4</c:v>
                  </c:pt>
                  <c:pt idx="760">
                    <c:v>5</c:v>
                  </c:pt>
                  <c:pt idx="761">
                    <c:v>6</c:v>
                  </c:pt>
                  <c:pt idx="762">
                    <c:v>7</c:v>
                  </c:pt>
                  <c:pt idx="763">
                    <c:v>8</c:v>
                  </c:pt>
                  <c:pt idx="764">
                    <c:v>9</c:v>
                  </c:pt>
                  <c:pt idx="765">
                    <c:v>10</c:v>
                  </c:pt>
                  <c:pt idx="766">
                    <c:v>11</c:v>
                  </c:pt>
                  <c:pt idx="767">
                    <c:v>12</c:v>
                  </c:pt>
                  <c:pt idx="768">
                    <c:v>1</c:v>
                  </c:pt>
                  <c:pt idx="769">
                    <c:v>2</c:v>
                  </c:pt>
                  <c:pt idx="770">
                    <c:v>3</c:v>
                  </c:pt>
                  <c:pt idx="771">
                    <c:v>4</c:v>
                  </c:pt>
                  <c:pt idx="772">
                    <c:v>5</c:v>
                  </c:pt>
                  <c:pt idx="773">
                    <c:v>6</c:v>
                  </c:pt>
                  <c:pt idx="774">
                    <c:v>7</c:v>
                  </c:pt>
                  <c:pt idx="775">
                    <c:v>8</c:v>
                  </c:pt>
                  <c:pt idx="776">
                    <c:v>9</c:v>
                  </c:pt>
                  <c:pt idx="777">
                    <c:v>10</c:v>
                  </c:pt>
                  <c:pt idx="778">
                    <c:v>11</c:v>
                  </c:pt>
                  <c:pt idx="779">
                    <c:v>12</c:v>
                  </c:pt>
                  <c:pt idx="780">
                    <c:v>1</c:v>
                  </c:pt>
                  <c:pt idx="781">
                    <c:v>2</c:v>
                  </c:pt>
                  <c:pt idx="782">
                    <c:v>3</c:v>
                  </c:pt>
                  <c:pt idx="783">
                    <c:v>4</c:v>
                  </c:pt>
                  <c:pt idx="784">
                    <c:v>5</c:v>
                  </c:pt>
                  <c:pt idx="785">
                    <c:v>6</c:v>
                  </c:pt>
                  <c:pt idx="786">
                    <c:v>7</c:v>
                  </c:pt>
                  <c:pt idx="787">
                    <c:v>8</c:v>
                  </c:pt>
                  <c:pt idx="788">
                    <c:v>9</c:v>
                  </c:pt>
                  <c:pt idx="789">
                    <c:v>10</c:v>
                  </c:pt>
                  <c:pt idx="790">
                    <c:v>11</c:v>
                  </c:pt>
                  <c:pt idx="791">
                    <c:v>12</c:v>
                  </c:pt>
                  <c:pt idx="792">
                    <c:v>1</c:v>
                  </c:pt>
                  <c:pt idx="793">
                    <c:v>2</c:v>
                  </c:pt>
                  <c:pt idx="794">
                    <c:v>3</c:v>
                  </c:pt>
                  <c:pt idx="795">
                    <c:v>4</c:v>
                  </c:pt>
                  <c:pt idx="796">
                    <c:v>5</c:v>
                  </c:pt>
                  <c:pt idx="797">
                    <c:v>6</c:v>
                  </c:pt>
                  <c:pt idx="798">
                    <c:v>7</c:v>
                  </c:pt>
                  <c:pt idx="799">
                    <c:v>8</c:v>
                  </c:pt>
                  <c:pt idx="800">
                    <c:v>9</c:v>
                  </c:pt>
                  <c:pt idx="801">
                    <c:v>10</c:v>
                  </c:pt>
                  <c:pt idx="802">
                    <c:v>11</c:v>
                  </c:pt>
                  <c:pt idx="803">
                    <c:v>12</c:v>
                  </c:pt>
                  <c:pt idx="804">
                    <c:v>1</c:v>
                  </c:pt>
                  <c:pt idx="805">
                    <c:v>2</c:v>
                  </c:pt>
                  <c:pt idx="806">
                    <c:v>3</c:v>
                  </c:pt>
                  <c:pt idx="807">
                    <c:v>4</c:v>
                  </c:pt>
                  <c:pt idx="808">
                    <c:v>5</c:v>
                  </c:pt>
                  <c:pt idx="809">
                    <c:v>6</c:v>
                  </c:pt>
                  <c:pt idx="810">
                    <c:v>7</c:v>
                  </c:pt>
                  <c:pt idx="811">
                    <c:v>8</c:v>
                  </c:pt>
                  <c:pt idx="812">
                    <c:v>9</c:v>
                  </c:pt>
                  <c:pt idx="813">
                    <c:v>10</c:v>
                  </c:pt>
                  <c:pt idx="814">
                    <c:v>11</c:v>
                  </c:pt>
                  <c:pt idx="815">
                    <c:v>12</c:v>
                  </c:pt>
                  <c:pt idx="816">
                    <c:v>1</c:v>
                  </c:pt>
                  <c:pt idx="817">
                    <c:v>2</c:v>
                  </c:pt>
                  <c:pt idx="818">
                    <c:v>3</c:v>
                  </c:pt>
                  <c:pt idx="819">
                    <c:v>4</c:v>
                  </c:pt>
                  <c:pt idx="820">
                    <c:v>5</c:v>
                  </c:pt>
                  <c:pt idx="821">
                    <c:v>6</c:v>
                  </c:pt>
                  <c:pt idx="822">
                    <c:v>7</c:v>
                  </c:pt>
                  <c:pt idx="823">
                    <c:v>8</c:v>
                  </c:pt>
                  <c:pt idx="824">
                    <c:v>9</c:v>
                  </c:pt>
                  <c:pt idx="825">
                    <c:v>10</c:v>
                  </c:pt>
                  <c:pt idx="826">
                    <c:v>11</c:v>
                  </c:pt>
                  <c:pt idx="827">
                    <c:v>12</c:v>
                  </c:pt>
                  <c:pt idx="828">
                    <c:v>1</c:v>
                  </c:pt>
                  <c:pt idx="829">
                    <c:v>2</c:v>
                  </c:pt>
                  <c:pt idx="830">
                    <c:v>3</c:v>
                  </c:pt>
                  <c:pt idx="831">
                    <c:v>4</c:v>
                  </c:pt>
                  <c:pt idx="832">
                    <c:v>5</c:v>
                  </c:pt>
                  <c:pt idx="833">
                    <c:v>6</c:v>
                  </c:pt>
                  <c:pt idx="834">
                    <c:v>7</c:v>
                  </c:pt>
                  <c:pt idx="835">
                    <c:v>8</c:v>
                  </c:pt>
                  <c:pt idx="836">
                    <c:v>9</c:v>
                  </c:pt>
                  <c:pt idx="837">
                    <c:v>10</c:v>
                  </c:pt>
                  <c:pt idx="838">
                    <c:v>11</c:v>
                  </c:pt>
                  <c:pt idx="839">
                    <c:v>12</c:v>
                  </c:pt>
                  <c:pt idx="840">
                    <c:v>1</c:v>
                  </c:pt>
                  <c:pt idx="841">
                    <c:v>2</c:v>
                  </c:pt>
                  <c:pt idx="842">
                    <c:v>3</c:v>
                  </c:pt>
                  <c:pt idx="843">
                    <c:v>4</c:v>
                  </c:pt>
                  <c:pt idx="844">
                    <c:v>5</c:v>
                  </c:pt>
                  <c:pt idx="845">
                    <c:v>6</c:v>
                  </c:pt>
                  <c:pt idx="846">
                    <c:v>7</c:v>
                  </c:pt>
                  <c:pt idx="847">
                    <c:v>8</c:v>
                  </c:pt>
                  <c:pt idx="848">
                    <c:v>9</c:v>
                  </c:pt>
                  <c:pt idx="849">
                    <c:v>10</c:v>
                  </c:pt>
                  <c:pt idx="850">
                    <c:v>11</c:v>
                  </c:pt>
                  <c:pt idx="851">
                    <c:v>12</c:v>
                  </c:pt>
                  <c:pt idx="852">
                    <c:v>1</c:v>
                  </c:pt>
                  <c:pt idx="853">
                    <c:v>2</c:v>
                  </c:pt>
                  <c:pt idx="854">
                    <c:v>3</c:v>
                  </c:pt>
                  <c:pt idx="855">
                    <c:v>4</c:v>
                  </c:pt>
                  <c:pt idx="856">
                    <c:v>5</c:v>
                  </c:pt>
                  <c:pt idx="857">
                    <c:v>6</c:v>
                  </c:pt>
                  <c:pt idx="858">
                    <c:v>7</c:v>
                  </c:pt>
                  <c:pt idx="859">
                    <c:v>8</c:v>
                  </c:pt>
                  <c:pt idx="860">
                    <c:v>9</c:v>
                  </c:pt>
                  <c:pt idx="861">
                    <c:v>10</c:v>
                  </c:pt>
                  <c:pt idx="862">
                    <c:v>11</c:v>
                  </c:pt>
                  <c:pt idx="863">
                    <c:v>12</c:v>
                  </c:pt>
                  <c:pt idx="864">
                    <c:v>1</c:v>
                  </c:pt>
                  <c:pt idx="865">
                    <c:v>2</c:v>
                  </c:pt>
                  <c:pt idx="866">
                    <c:v>3</c:v>
                  </c:pt>
                  <c:pt idx="867">
                    <c:v>4</c:v>
                  </c:pt>
                  <c:pt idx="868">
                    <c:v>5</c:v>
                  </c:pt>
                  <c:pt idx="869">
                    <c:v>6</c:v>
                  </c:pt>
                  <c:pt idx="870">
                    <c:v>7</c:v>
                  </c:pt>
                  <c:pt idx="871">
                    <c:v>8</c:v>
                  </c:pt>
                  <c:pt idx="872">
                    <c:v>9</c:v>
                  </c:pt>
                  <c:pt idx="873">
                    <c:v>10</c:v>
                  </c:pt>
                  <c:pt idx="874">
                    <c:v>11</c:v>
                  </c:pt>
                  <c:pt idx="875">
                    <c:v>12</c:v>
                  </c:pt>
                  <c:pt idx="876">
                    <c:v>1</c:v>
                  </c:pt>
                  <c:pt idx="877">
                    <c:v>2</c:v>
                  </c:pt>
                  <c:pt idx="878">
                    <c:v>3</c:v>
                  </c:pt>
                  <c:pt idx="879">
                    <c:v>4</c:v>
                  </c:pt>
                  <c:pt idx="880">
                    <c:v>5</c:v>
                  </c:pt>
                  <c:pt idx="881">
                    <c:v>6</c:v>
                  </c:pt>
                  <c:pt idx="882">
                    <c:v>7</c:v>
                  </c:pt>
                  <c:pt idx="883">
                    <c:v>8</c:v>
                  </c:pt>
                  <c:pt idx="884">
                    <c:v>9</c:v>
                  </c:pt>
                  <c:pt idx="885">
                    <c:v>10</c:v>
                  </c:pt>
                  <c:pt idx="886">
                    <c:v>11</c:v>
                  </c:pt>
                  <c:pt idx="887">
                    <c:v>12</c:v>
                  </c:pt>
                  <c:pt idx="888">
                    <c:v>1</c:v>
                  </c:pt>
                  <c:pt idx="889">
                    <c:v>2</c:v>
                  </c:pt>
                  <c:pt idx="890">
                    <c:v>3</c:v>
                  </c:pt>
                  <c:pt idx="891">
                    <c:v>4</c:v>
                  </c:pt>
                  <c:pt idx="892">
                    <c:v>5</c:v>
                  </c:pt>
                  <c:pt idx="893">
                    <c:v>6</c:v>
                  </c:pt>
                  <c:pt idx="894">
                    <c:v>7</c:v>
                  </c:pt>
                  <c:pt idx="895">
                    <c:v>8</c:v>
                  </c:pt>
                  <c:pt idx="896">
                    <c:v>9</c:v>
                  </c:pt>
                  <c:pt idx="897">
                    <c:v>10</c:v>
                  </c:pt>
                  <c:pt idx="898">
                    <c:v>11</c:v>
                  </c:pt>
                  <c:pt idx="899">
                    <c:v>12</c:v>
                  </c:pt>
                  <c:pt idx="900">
                    <c:v>1</c:v>
                  </c:pt>
                  <c:pt idx="901">
                    <c:v>2</c:v>
                  </c:pt>
                  <c:pt idx="902">
                    <c:v>3</c:v>
                  </c:pt>
                  <c:pt idx="903">
                    <c:v>4</c:v>
                  </c:pt>
                  <c:pt idx="904">
                    <c:v>5</c:v>
                  </c:pt>
                  <c:pt idx="905">
                    <c:v>6</c:v>
                  </c:pt>
                  <c:pt idx="906">
                    <c:v>7</c:v>
                  </c:pt>
                  <c:pt idx="907">
                    <c:v>8</c:v>
                  </c:pt>
                  <c:pt idx="908">
                    <c:v>9</c:v>
                  </c:pt>
                  <c:pt idx="909">
                    <c:v>10</c:v>
                  </c:pt>
                  <c:pt idx="910">
                    <c:v>11</c:v>
                  </c:pt>
                  <c:pt idx="911">
                    <c:v>12</c:v>
                  </c:pt>
                  <c:pt idx="912">
                    <c:v>1</c:v>
                  </c:pt>
                  <c:pt idx="913">
                    <c:v>2</c:v>
                  </c:pt>
                  <c:pt idx="914">
                    <c:v>3</c:v>
                  </c:pt>
                  <c:pt idx="915">
                    <c:v>4</c:v>
                  </c:pt>
                  <c:pt idx="916">
                    <c:v>5</c:v>
                  </c:pt>
                  <c:pt idx="917">
                    <c:v>6</c:v>
                  </c:pt>
                  <c:pt idx="918">
                    <c:v>7</c:v>
                  </c:pt>
                  <c:pt idx="919">
                    <c:v>8</c:v>
                  </c:pt>
                  <c:pt idx="920">
                    <c:v>9</c:v>
                  </c:pt>
                  <c:pt idx="921">
                    <c:v>10</c:v>
                  </c:pt>
                  <c:pt idx="922">
                    <c:v>11</c:v>
                  </c:pt>
                  <c:pt idx="923">
                    <c:v>12</c:v>
                  </c:pt>
                  <c:pt idx="924">
                    <c:v>1</c:v>
                  </c:pt>
                  <c:pt idx="925">
                    <c:v>2</c:v>
                  </c:pt>
                  <c:pt idx="926">
                    <c:v>3</c:v>
                  </c:pt>
                  <c:pt idx="927">
                    <c:v>4</c:v>
                  </c:pt>
                  <c:pt idx="928">
                    <c:v>5</c:v>
                  </c:pt>
                  <c:pt idx="929">
                    <c:v>6</c:v>
                  </c:pt>
                  <c:pt idx="930">
                    <c:v>7</c:v>
                  </c:pt>
                  <c:pt idx="931">
                    <c:v>8</c:v>
                  </c:pt>
                  <c:pt idx="932">
                    <c:v>9</c:v>
                  </c:pt>
                  <c:pt idx="933">
                    <c:v>10</c:v>
                  </c:pt>
                  <c:pt idx="934">
                    <c:v>11</c:v>
                  </c:pt>
                  <c:pt idx="935">
                    <c:v>12</c:v>
                  </c:pt>
                  <c:pt idx="936">
                    <c:v>1</c:v>
                  </c:pt>
                  <c:pt idx="937">
                    <c:v>2</c:v>
                  </c:pt>
                  <c:pt idx="938">
                    <c:v>3</c:v>
                  </c:pt>
                  <c:pt idx="939">
                    <c:v>4</c:v>
                  </c:pt>
                  <c:pt idx="940">
                    <c:v>5</c:v>
                  </c:pt>
                  <c:pt idx="941">
                    <c:v>6</c:v>
                  </c:pt>
                  <c:pt idx="942">
                    <c:v>7</c:v>
                  </c:pt>
                  <c:pt idx="943">
                    <c:v>8</c:v>
                  </c:pt>
                  <c:pt idx="944">
                    <c:v>9</c:v>
                  </c:pt>
                  <c:pt idx="945">
                    <c:v>10</c:v>
                  </c:pt>
                  <c:pt idx="946">
                    <c:v>11</c:v>
                  </c:pt>
                  <c:pt idx="947">
                    <c:v>12</c:v>
                  </c:pt>
                  <c:pt idx="948">
                    <c:v>1</c:v>
                  </c:pt>
                  <c:pt idx="949">
                    <c:v>2</c:v>
                  </c:pt>
                  <c:pt idx="950">
                    <c:v>3</c:v>
                  </c:pt>
                  <c:pt idx="951">
                    <c:v>4</c:v>
                  </c:pt>
                  <c:pt idx="952">
                    <c:v>5</c:v>
                  </c:pt>
                  <c:pt idx="953">
                    <c:v>6</c:v>
                  </c:pt>
                  <c:pt idx="954">
                    <c:v>7</c:v>
                  </c:pt>
                  <c:pt idx="955">
                    <c:v>8</c:v>
                  </c:pt>
                  <c:pt idx="956">
                    <c:v>9</c:v>
                  </c:pt>
                  <c:pt idx="957">
                    <c:v>10</c:v>
                  </c:pt>
                  <c:pt idx="958">
                    <c:v>11</c:v>
                  </c:pt>
                  <c:pt idx="959">
                    <c:v>12</c:v>
                  </c:pt>
                  <c:pt idx="960">
                    <c:v>1</c:v>
                  </c:pt>
                  <c:pt idx="961">
                    <c:v>2</c:v>
                  </c:pt>
                  <c:pt idx="962">
                    <c:v>3</c:v>
                  </c:pt>
                  <c:pt idx="963">
                    <c:v>4</c:v>
                  </c:pt>
                  <c:pt idx="964">
                    <c:v>5</c:v>
                  </c:pt>
                  <c:pt idx="965">
                    <c:v>6</c:v>
                  </c:pt>
                  <c:pt idx="966">
                    <c:v>7</c:v>
                  </c:pt>
                  <c:pt idx="967">
                    <c:v>8</c:v>
                  </c:pt>
                  <c:pt idx="968">
                    <c:v>9</c:v>
                  </c:pt>
                  <c:pt idx="969">
                    <c:v>10</c:v>
                  </c:pt>
                  <c:pt idx="970">
                    <c:v>11</c:v>
                  </c:pt>
                  <c:pt idx="971">
                    <c:v>12</c:v>
                  </c:pt>
                  <c:pt idx="972">
                    <c:v>1</c:v>
                  </c:pt>
                  <c:pt idx="973">
                    <c:v>2</c:v>
                  </c:pt>
                  <c:pt idx="974">
                    <c:v>3</c:v>
                  </c:pt>
                  <c:pt idx="975">
                    <c:v>4</c:v>
                  </c:pt>
                  <c:pt idx="976">
                    <c:v>5</c:v>
                  </c:pt>
                  <c:pt idx="977">
                    <c:v>6</c:v>
                  </c:pt>
                  <c:pt idx="978">
                    <c:v>7</c:v>
                  </c:pt>
                  <c:pt idx="979">
                    <c:v>8</c:v>
                  </c:pt>
                  <c:pt idx="980">
                    <c:v>9</c:v>
                  </c:pt>
                  <c:pt idx="981">
                    <c:v>10</c:v>
                  </c:pt>
                  <c:pt idx="982">
                    <c:v>11</c:v>
                  </c:pt>
                  <c:pt idx="983">
                    <c:v>12</c:v>
                  </c:pt>
                  <c:pt idx="984">
                    <c:v>1</c:v>
                  </c:pt>
                  <c:pt idx="985">
                    <c:v>2</c:v>
                  </c:pt>
                  <c:pt idx="986">
                    <c:v>3</c:v>
                  </c:pt>
                  <c:pt idx="987">
                    <c:v>4</c:v>
                  </c:pt>
                  <c:pt idx="988">
                    <c:v>5</c:v>
                  </c:pt>
                  <c:pt idx="989">
                    <c:v>6</c:v>
                  </c:pt>
                  <c:pt idx="990">
                    <c:v>7</c:v>
                  </c:pt>
                  <c:pt idx="991">
                    <c:v>8</c:v>
                  </c:pt>
                  <c:pt idx="992">
                    <c:v>9</c:v>
                  </c:pt>
                  <c:pt idx="993">
                    <c:v>10</c:v>
                  </c:pt>
                  <c:pt idx="994">
                    <c:v>11</c:v>
                  </c:pt>
                  <c:pt idx="995">
                    <c:v>12</c:v>
                  </c:pt>
                  <c:pt idx="996">
                    <c:v>1</c:v>
                  </c:pt>
                  <c:pt idx="997">
                    <c:v>2</c:v>
                  </c:pt>
                  <c:pt idx="998">
                    <c:v>3</c:v>
                  </c:pt>
                  <c:pt idx="999">
                    <c:v>4</c:v>
                  </c:pt>
                  <c:pt idx="1000">
                    <c:v>5</c:v>
                  </c:pt>
                  <c:pt idx="1001">
                    <c:v>6</c:v>
                  </c:pt>
                  <c:pt idx="1002">
                    <c:v>7</c:v>
                  </c:pt>
                  <c:pt idx="1003">
                    <c:v>8</c:v>
                  </c:pt>
                  <c:pt idx="1004">
                    <c:v>9</c:v>
                  </c:pt>
                  <c:pt idx="1005">
                    <c:v>10</c:v>
                  </c:pt>
                  <c:pt idx="1006">
                    <c:v>11</c:v>
                  </c:pt>
                  <c:pt idx="1007">
                    <c:v>12</c:v>
                  </c:pt>
                  <c:pt idx="1008">
                    <c:v>1</c:v>
                  </c:pt>
                  <c:pt idx="1009">
                    <c:v>2</c:v>
                  </c:pt>
                  <c:pt idx="1010">
                    <c:v>3</c:v>
                  </c:pt>
                  <c:pt idx="1011">
                    <c:v>4</c:v>
                  </c:pt>
                  <c:pt idx="1012">
                    <c:v>5</c:v>
                  </c:pt>
                  <c:pt idx="1013">
                    <c:v>6</c:v>
                  </c:pt>
                  <c:pt idx="1014">
                    <c:v>7</c:v>
                  </c:pt>
                  <c:pt idx="1015">
                    <c:v>8</c:v>
                  </c:pt>
                  <c:pt idx="1016">
                    <c:v>9</c:v>
                  </c:pt>
                  <c:pt idx="1017">
                    <c:v>10</c:v>
                  </c:pt>
                  <c:pt idx="1018">
                    <c:v>11</c:v>
                  </c:pt>
                  <c:pt idx="1019">
                    <c:v>12</c:v>
                  </c:pt>
                  <c:pt idx="1020">
                    <c:v>1</c:v>
                  </c:pt>
                  <c:pt idx="1021">
                    <c:v>2</c:v>
                  </c:pt>
                  <c:pt idx="1022">
                    <c:v>3</c:v>
                  </c:pt>
                  <c:pt idx="1023">
                    <c:v>4</c:v>
                  </c:pt>
                  <c:pt idx="1024">
                    <c:v>5</c:v>
                  </c:pt>
                  <c:pt idx="1025">
                    <c:v>6</c:v>
                  </c:pt>
                  <c:pt idx="1026">
                    <c:v>7</c:v>
                  </c:pt>
                  <c:pt idx="1027">
                    <c:v>8</c:v>
                  </c:pt>
                  <c:pt idx="1028">
                    <c:v>9</c:v>
                  </c:pt>
                  <c:pt idx="1029">
                    <c:v>10</c:v>
                  </c:pt>
                  <c:pt idx="1030">
                    <c:v>11</c:v>
                  </c:pt>
                  <c:pt idx="1031">
                    <c:v>12</c:v>
                  </c:pt>
                  <c:pt idx="1032">
                    <c:v>1</c:v>
                  </c:pt>
                  <c:pt idx="1033">
                    <c:v>2</c:v>
                  </c:pt>
                  <c:pt idx="1034">
                    <c:v>3</c:v>
                  </c:pt>
                  <c:pt idx="1035">
                    <c:v>4</c:v>
                  </c:pt>
                  <c:pt idx="1036">
                    <c:v>5</c:v>
                  </c:pt>
                  <c:pt idx="1037">
                    <c:v>6</c:v>
                  </c:pt>
                  <c:pt idx="1038">
                    <c:v>7</c:v>
                  </c:pt>
                  <c:pt idx="1039">
                    <c:v>8</c:v>
                  </c:pt>
                  <c:pt idx="1040">
                    <c:v>9</c:v>
                  </c:pt>
                  <c:pt idx="1041">
                    <c:v>10</c:v>
                  </c:pt>
                  <c:pt idx="1042">
                    <c:v>11</c:v>
                  </c:pt>
                  <c:pt idx="1043">
                    <c:v>12</c:v>
                  </c:pt>
                  <c:pt idx="1044">
                    <c:v>1</c:v>
                  </c:pt>
                  <c:pt idx="1045">
                    <c:v>2</c:v>
                  </c:pt>
                  <c:pt idx="1046">
                    <c:v>3</c:v>
                  </c:pt>
                  <c:pt idx="1047">
                    <c:v>4</c:v>
                  </c:pt>
                  <c:pt idx="1048">
                    <c:v>5</c:v>
                  </c:pt>
                  <c:pt idx="1049">
                    <c:v>6</c:v>
                  </c:pt>
                  <c:pt idx="1050">
                    <c:v>7</c:v>
                  </c:pt>
                  <c:pt idx="1051">
                    <c:v>8</c:v>
                  </c:pt>
                  <c:pt idx="1052">
                    <c:v>9</c:v>
                  </c:pt>
                  <c:pt idx="1053">
                    <c:v>10</c:v>
                  </c:pt>
                  <c:pt idx="1054">
                    <c:v>11</c:v>
                  </c:pt>
                  <c:pt idx="1055">
                    <c:v>12</c:v>
                  </c:pt>
                  <c:pt idx="1056">
                    <c:v>1</c:v>
                  </c:pt>
                  <c:pt idx="1057">
                    <c:v>2</c:v>
                  </c:pt>
                  <c:pt idx="1058">
                    <c:v>3</c:v>
                  </c:pt>
                  <c:pt idx="1059">
                    <c:v>4</c:v>
                  </c:pt>
                  <c:pt idx="1060">
                    <c:v>5</c:v>
                  </c:pt>
                  <c:pt idx="1061">
                    <c:v>6</c:v>
                  </c:pt>
                  <c:pt idx="1062">
                    <c:v>7</c:v>
                  </c:pt>
                  <c:pt idx="1063">
                    <c:v>8</c:v>
                  </c:pt>
                  <c:pt idx="1064">
                    <c:v>9</c:v>
                  </c:pt>
                  <c:pt idx="1065">
                    <c:v>10</c:v>
                  </c:pt>
                  <c:pt idx="1066">
                    <c:v>11</c:v>
                  </c:pt>
                  <c:pt idx="1067">
                    <c:v>12</c:v>
                  </c:pt>
                  <c:pt idx="1068">
                    <c:v>1</c:v>
                  </c:pt>
                  <c:pt idx="1069">
                    <c:v>2</c:v>
                  </c:pt>
                  <c:pt idx="1070">
                    <c:v>3</c:v>
                  </c:pt>
                  <c:pt idx="1071">
                    <c:v>4</c:v>
                  </c:pt>
                  <c:pt idx="1072">
                    <c:v>5</c:v>
                  </c:pt>
                  <c:pt idx="1073">
                    <c:v>6</c:v>
                  </c:pt>
                  <c:pt idx="1074">
                    <c:v>7</c:v>
                  </c:pt>
                  <c:pt idx="1075">
                    <c:v>8</c:v>
                  </c:pt>
                  <c:pt idx="1076">
                    <c:v>9</c:v>
                  </c:pt>
                  <c:pt idx="1077">
                    <c:v>10</c:v>
                  </c:pt>
                  <c:pt idx="1078">
                    <c:v>11</c:v>
                  </c:pt>
                  <c:pt idx="1079">
                    <c:v>12</c:v>
                  </c:pt>
                  <c:pt idx="1080">
                    <c:v>1</c:v>
                  </c:pt>
                  <c:pt idx="1081">
                    <c:v>2</c:v>
                  </c:pt>
                  <c:pt idx="1082">
                    <c:v>3</c:v>
                  </c:pt>
                  <c:pt idx="1083">
                    <c:v>4</c:v>
                  </c:pt>
                  <c:pt idx="1084">
                    <c:v>5</c:v>
                  </c:pt>
                  <c:pt idx="1085">
                    <c:v>6</c:v>
                  </c:pt>
                  <c:pt idx="1086">
                    <c:v>7</c:v>
                  </c:pt>
                  <c:pt idx="1087">
                    <c:v>8</c:v>
                  </c:pt>
                  <c:pt idx="1088">
                    <c:v>9</c:v>
                  </c:pt>
                  <c:pt idx="1089">
                    <c:v>10</c:v>
                  </c:pt>
                  <c:pt idx="1090">
                    <c:v>11</c:v>
                  </c:pt>
                  <c:pt idx="1091">
                    <c:v>12</c:v>
                  </c:pt>
                  <c:pt idx="1092">
                    <c:v>1</c:v>
                  </c:pt>
                  <c:pt idx="1093">
                    <c:v>2</c:v>
                  </c:pt>
                  <c:pt idx="1094">
                    <c:v>3</c:v>
                  </c:pt>
                  <c:pt idx="1095">
                    <c:v>4</c:v>
                  </c:pt>
                  <c:pt idx="1096">
                    <c:v>5</c:v>
                  </c:pt>
                  <c:pt idx="1097">
                    <c:v>6</c:v>
                  </c:pt>
                  <c:pt idx="1098">
                    <c:v>7</c:v>
                  </c:pt>
                  <c:pt idx="1099">
                    <c:v>8</c:v>
                  </c:pt>
                  <c:pt idx="1100">
                    <c:v>9</c:v>
                  </c:pt>
                  <c:pt idx="1101">
                    <c:v>10</c:v>
                  </c:pt>
                  <c:pt idx="1102">
                    <c:v>11</c:v>
                  </c:pt>
                  <c:pt idx="1103">
                    <c:v>12</c:v>
                  </c:pt>
                  <c:pt idx="1104">
                    <c:v>1</c:v>
                  </c:pt>
                  <c:pt idx="1105">
                    <c:v>2</c:v>
                  </c:pt>
                  <c:pt idx="1106">
                    <c:v>3</c:v>
                  </c:pt>
                  <c:pt idx="1107">
                    <c:v>4</c:v>
                  </c:pt>
                  <c:pt idx="1108">
                    <c:v>5</c:v>
                  </c:pt>
                  <c:pt idx="1109">
                    <c:v>6</c:v>
                  </c:pt>
                  <c:pt idx="1110">
                    <c:v>7</c:v>
                  </c:pt>
                  <c:pt idx="1111">
                    <c:v>8</c:v>
                  </c:pt>
                  <c:pt idx="1112">
                    <c:v>9</c:v>
                  </c:pt>
                  <c:pt idx="1113">
                    <c:v>10</c:v>
                  </c:pt>
                  <c:pt idx="1114">
                    <c:v>11</c:v>
                  </c:pt>
                  <c:pt idx="1115">
                    <c:v>12</c:v>
                  </c:pt>
                  <c:pt idx="1116">
                    <c:v>1</c:v>
                  </c:pt>
                  <c:pt idx="1117">
                    <c:v>2</c:v>
                  </c:pt>
                  <c:pt idx="1118">
                    <c:v>3</c:v>
                  </c:pt>
                  <c:pt idx="1119">
                    <c:v>4</c:v>
                  </c:pt>
                  <c:pt idx="1120">
                    <c:v>5</c:v>
                  </c:pt>
                  <c:pt idx="1121">
                    <c:v>6</c:v>
                  </c:pt>
                  <c:pt idx="1122">
                    <c:v>7</c:v>
                  </c:pt>
                  <c:pt idx="1123">
                    <c:v>8</c:v>
                  </c:pt>
                  <c:pt idx="1124">
                    <c:v>9</c:v>
                  </c:pt>
                  <c:pt idx="1125">
                    <c:v>10</c:v>
                  </c:pt>
                  <c:pt idx="1126">
                    <c:v>11</c:v>
                  </c:pt>
                  <c:pt idx="1127">
                    <c:v>12</c:v>
                  </c:pt>
                  <c:pt idx="1128">
                    <c:v>1</c:v>
                  </c:pt>
                  <c:pt idx="1129">
                    <c:v>2</c:v>
                  </c:pt>
                  <c:pt idx="1130">
                    <c:v>3</c:v>
                  </c:pt>
                  <c:pt idx="1131">
                    <c:v>4</c:v>
                  </c:pt>
                  <c:pt idx="1132">
                    <c:v>5</c:v>
                  </c:pt>
                  <c:pt idx="1133">
                    <c:v>6</c:v>
                  </c:pt>
                  <c:pt idx="1134">
                    <c:v>7</c:v>
                  </c:pt>
                  <c:pt idx="1135">
                    <c:v>8</c:v>
                  </c:pt>
                  <c:pt idx="1136">
                    <c:v>9</c:v>
                  </c:pt>
                  <c:pt idx="1137">
                    <c:v>10</c:v>
                  </c:pt>
                  <c:pt idx="1138">
                    <c:v>11</c:v>
                  </c:pt>
                  <c:pt idx="1139">
                    <c:v>12</c:v>
                  </c:pt>
                  <c:pt idx="1140">
                    <c:v>1</c:v>
                  </c:pt>
                  <c:pt idx="1141">
                    <c:v>2</c:v>
                  </c:pt>
                  <c:pt idx="1142">
                    <c:v>3</c:v>
                  </c:pt>
                  <c:pt idx="1143">
                    <c:v>4</c:v>
                  </c:pt>
                  <c:pt idx="1144">
                    <c:v>5</c:v>
                  </c:pt>
                  <c:pt idx="1145">
                    <c:v>6</c:v>
                  </c:pt>
                  <c:pt idx="1146">
                    <c:v>7</c:v>
                  </c:pt>
                  <c:pt idx="1147">
                    <c:v>8</c:v>
                  </c:pt>
                  <c:pt idx="1148">
                    <c:v>9</c:v>
                  </c:pt>
                  <c:pt idx="1149">
                    <c:v>10</c:v>
                  </c:pt>
                  <c:pt idx="1150">
                    <c:v>11</c:v>
                  </c:pt>
                  <c:pt idx="1151">
                    <c:v>12</c:v>
                  </c:pt>
                  <c:pt idx="1152">
                    <c:v>1</c:v>
                  </c:pt>
                  <c:pt idx="1153">
                    <c:v>2</c:v>
                  </c:pt>
                  <c:pt idx="1154">
                    <c:v>3</c:v>
                  </c:pt>
                  <c:pt idx="1155">
                    <c:v>4</c:v>
                  </c:pt>
                  <c:pt idx="1156">
                    <c:v>5</c:v>
                  </c:pt>
                  <c:pt idx="1157">
                    <c:v>6</c:v>
                  </c:pt>
                  <c:pt idx="1158">
                    <c:v>7</c:v>
                  </c:pt>
                  <c:pt idx="1159">
                    <c:v>8</c:v>
                  </c:pt>
                  <c:pt idx="1160">
                    <c:v>9</c:v>
                  </c:pt>
                  <c:pt idx="1161">
                    <c:v>10</c:v>
                  </c:pt>
                  <c:pt idx="1162">
                    <c:v>11</c:v>
                  </c:pt>
                  <c:pt idx="1163">
                    <c:v>12</c:v>
                  </c:pt>
                  <c:pt idx="1164">
                    <c:v>1</c:v>
                  </c:pt>
                  <c:pt idx="1165">
                    <c:v>2</c:v>
                  </c:pt>
                  <c:pt idx="1166">
                    <c:v>3</c:v>
                  </c:pt>
                  <c:pt idx="1167">
                    <c:v>4</c:v>
                  </c:pt>
                  <c:pt idx="1168">
                    <c:v>5</c:v>
                  </c:pt>
                  <c:pt idx="1169">
                    <c:v>6</c:v>
                  </c:pt>
                  <c:pt idx="1170">
                    <c:v>7</c:v>
                  </c:pt>
                  <c:pt idx="1171">
                    <c:v>8</c:v>
                  </c:pt>
                  <c:pt idx="1172">
                    <c:v>9</c:v>
                  </c:pt>
                  <c:pt idx="1173">
                    <c:v>10</c:v>
                  </c:pt>
                  <c:pt idx="1174">
                    <c:v>11</c:v>
                  </c:pt>
                  <c:pt idx="1175">
                    <c:v>12</c:v>
                  </c:pt>
                  <c:pt idx="1176">
                    <c:v>1</c:v>
                  </c:pt>
                  <c:pt idx="1177">
                    <c:v>2</c:v>
                  </c:pt>
                  <c:pt idx="1178">
                    <c:v>3</c:v>
                  </c:pt>
                  <c:pt idx="1179">
                    <c:v>4</c:v>
                  </c:pt>
                  <c:pt idx="1180">
                    <c:v>5</c:v>
                  </c:pt>
                  <c:pt idx="1181">
                    <c:v>6</c:v>
                  </c:pt>
                  <c:pt idx="1182">
                    <c:v>7</c:v>
                  </c:pt>
                  <c:pt idx="1183">
                    <c:v>8</c:v>
                  </c:pt>
                  <c:pt idx="1184">
                    <c:v>9</c:v>
                  </c:pt>
                  <c:pt idx="1185">
                    <c:v>10</c:v>
                  </c:pt>
                  <c:pt idx="1186">
                    <c:v>11</c:v>
                  </c:pt>
                  <c:pt idx="1187">
                    <c:v>12</c:v>
                  </c:pt>
                  <c:pt idx="1188">
                    <c:v>1</c:v>
                  </c:pt>
                  <c:pt idx="1189">
                    <c:v>2</c:v>
                  </c:pt>
                  <c:pt idx="1190">
                    <c:v>3</c:v>
                  </c:pt>
                  <c:pt idx="1191">
                    <c:v>4</c:v>
                  </c:pt>
                  <c:pt idx="1192">
                    <c:v>5</c:v>
                  </c:pt>
                  <c:pt idx="1193">
                    <c:v>6</c:v>
                  </c:pt>
                  <c:pt idx="1194">
                    <c:v>7</c:v>
                  </c:pt>
                  <c:pt idx="1195">
                    <c:v>8</c:v>
                  </c:pt>
                  <c:pt idx="1196">
                    <c:v>9</c:v>
                  </c:pt>
                  <c:pt idx="1197">
                    <c:v>10</c:v>
                  </c:pt>
                  <c:pt idx="1198">
                    <c:v>11</c:v>
                  </c:pt>
                  <c:pt idx="1199">
                    <c:v>12</c:v>
                  </c:pt>
                  <c:pt idx="1200">
                    <c:v>1</c:v>
                  </c:pt>
                  <c:pt idx="1201">
                    <c:v>2</c:v>
                  </c:pt>
                  <c:pt idx="1202">
                    <c:v>3</c:v>
                  </c:pt>
                  <c:pt idx="1203">
                    <c:v>4</c:v>
                  </c:pt>
                  <c:pt idx="1204">
                    <c:v>5</c:v>
                  </c:pt>
                  <c:pt idx="1205">
                    <c:v>6</c:v>
                  </c:pt>
                  <c:pt idx="1206">
                    <c:v>7</c:v>
                  </c:pt>
                  <c:pt idx="1207">
                    <c:v>8</c:v>
                  </c:pt>
                  <c:pt idx="1208">
                    <c:v>9</c:v>
                  </c:pt>
                  <c:pt idx="1209">
                    <c:v>10</c:v>
                  </c:pt>
                  <c:pt idx="1210">
                    <c:v>11</c:v>
                  </c:pt>
                  <c:pt idx="1211">
                    <c:v>12</c:v>
                  </c:pt>
                  <c:pt idx="1212">
                    <c:v>1</c:v>
                  </c:pt>
                  <c:pt idx="1213">
                    <c:v>2</c:v>
                  </c:pt>
                  <c:pt idx="1214">
                    <c:v>3</c:v>
                  </c:pt>
                  <c:pt idx="1215">
                    <c:v>4</c:v>
                  </c:pt>
                  <c:pt idx="1216">
                    <c:v>5</c:v>
                  </c:pt>
                  <c:pt idx="1217">
                    <c:v>6</c:v>
                  </c:pt>
                  <c:pt idx="1218">
                    <c:v>7</c:v>
                  </c:pt>
                  <c:pt idx="1219">
                    <c:v>8</c:v>
                  </c:pt>
                  <c:pt idx="1220">
                    <c:v>9</c:v>
                  </c:pt>
                  <c:pt idx="1221">
                    <c:v>10</c:v>
                  </c:pt>
                  <c:pt idx="1222">
                    <c:v>11</c:v>
                  </c:pt>
                  <c:pt idx="1223">
                    <c:v>12</c:v>
                  </c:pt>
                  <c:pt idx="1224">
                    <c:v>1</c:v>
                  </c:pt>
                  <c:pt idx="1225">
                    <c:v>2</c:v>
                  </c:pt>
                  <c:pt idx="1226">
                    <c:v>3</c:v>
                  </c:pt>
                  <c:pt idx="1227">
                    <c:v>4</c:v>
                  </c:pt>
                  <c:pt idx="1228">
                    <c:v>5</c:v>
                  </c:pt>
                  <c:pt idx="1229">
                    <c:v>6</c:v>
                  </c:pt>
                  <c:pt idx="1230">
                    <c:v>7</c:v>
                  </c:pt>
                  <c:pt idx="1231">
                    <c:v>8</c:v>
                  </c:pt>
                  <c:pt idx="1232">
                    <c:v>9</c:v>
                  </c:pt>
                  <c:pt idx="1233">
                    <c:v>10</c:v>
                  </c:pt>
                  <c:pt idx="1234">
                    <c:v>11</c:v>
                  </c:pt>
                  <c:pt idx="1235">
                    <c:v>12</c:v>
                  </c:pt>
                  <c:pt idx="1236">
                    <c:v>1</c:v>
                  </c:pt>
                  <c:pt idx="1237">
                    <c:v>2</c:v>
                  </c:pt>
                  <c:pt idx="1238">
                    <c:v>3</c:v>
                  </c:pt>
                  <c:pt idx="1239">
                    <c:v>4</c:v>
                  </c:pt>
                  <c:pt idx="1240">
                    <c:v>5</c:v>
                  </c:pt>
                  <c:pt idx="1241">
                    <c:v>6</c:v>
                  </c:pt>
                  <c:pt idx="1242">
                    <c:v>7</c:v>
                  </c:pt>
                  <c:pt idx="1243">
                    <c:v>8</c:v>
                  </c:pt>
                  <c:pt idx="1244">
                    <c:v>9</c:v>
                  </c:pt>
                  <c:pt idx="1245">
                    <c:v>10</c:v>
                  </c:pt>
                  <c:pt idx="1246">
                    <c:v>11</c:v>
                  </c:pt>
                  <c:pt idx="1247">
                    <c:v>12</c:v>
                  </c:pt>
                  <c:pt idx="1248">
                    <c:v>1</c:v>
                  </c:pt>
                  <c:pt idx="1249">
                    <c:v>2</c:v>
                  </c:pt>
                  <c:pt idx="1250">
                    <c:v>3</c:v>
                  </c:pt>
                  <c:pt idx="1251">
                    <c:v>4</c:v>
                  </c:pt>
                  <c:pt idx="1252">
                    <c:v>5</c:v>
                  </c:pt>
                  <c:pt idx="1253">
                    <c:v>6</c:v>
                  </c:pt>
                  <c:pt idx="1254">
                    <c:v>7</c:v>
                  </c:pt>
                  <c:pt idx="1255">
                    <c:v>8</c:v>
                  </c:pt>
                  <c:pt idx="1256">
                    <c:v>9</c:v>
                  </c:pt>
                  <c:pt idx="1257">
                    <c:v>10</c:v>
                  </c:pt>
                  <c:pt idx="1258">
                    <c:v>11</c:v>
                  </c:pt>
                  <c:pt idx="1259">
                    <c:v>12</c:v>
                  </c:pt>
                  <c:pt idx="1260">
                    <c:v>1</c:v>
                  </c:pt>
                  <c:pt idx="1261">
                    <c:v>2</c:v>
                  </c:pt>
                  <c:pt idx="1262">
                    <c:v>3</c:v>
                  </c:pt>
                  <c:pt idx="1263">
                    <c:v>4</c:v>
                  </c:pt>
                  <c:pt idx="1264">
                    <c:v>5</c:v>
                  </c:pt>
                  <c:pt idx="1265">
                    <c:v>6</c:v>
                  </c:pt>
                  <c:pt idx="1266">
                    <c:v>7</c:v>
                  </c:pt>
                  <c:pt idx="1267">
                    <c:v>8</c:v>
                  </c:pt>
                  <c:pt idx="1268">
                    <c:v>9</c:v>
                  </c:pt>
                  <c:pt idx="1269">
                    <c:v>10</c:v>
                  </c:pt>
                  <c:pt idx="1270">
                    <c:v>11</c:v>
                  </c:pt>
                  <c:pt idx="1271">
                    <c:v>12</c:v>
                  </c:pt>
                  <c:pt idx="1272">
                    <c:v>1</c:v>
                  </c:pt>
                  <c:pt idx="1273">
                    <c:v>2</c:v>
                  </c:pt>
                  <c:pt idx="1274">
                    <c:v>3</c:v>
                  </c:pt>
                  <c:pt idx="1275">
                    <c:v>4</c:v>
                  </c:pt>
                  <c:pt idx="1276">
                    <c:v>5</c:v>
                  </c:pt>
                  <c:pt idx="1277">
                    <c:v>6</c:v>
                  </c:pt>
                  <c:pt idx="1278">
                    <c:v>7</c:v>
                  </c:pt>
                  <c:pt idx="1279">
                    <c:v>8</c:v>
                  </c:pt>
                  <c:pt idx="1280">
                    <c:v>9</c:v>
                  </c:pt>
                  <c:pt idx="1281">
                    <c:v>10</c:v>
                  </c:pt>
                  <c:pt idx="1282">
                    <c:v>11</c:v>
                  </c:pt>
                  <c:pt idx="1283">
                    <c:v>12</c:v>
                  </c:pt>
                  <c:pt idx="1284">
                    <c:v>1</c:v>
                  </c:pt>
                  <c:pt idx="1285">
                    <c:v>2</c:v>
                  </c:pt>
                  <c:pt idx="1286">
                    <c:v>3</c:v>
                  </c:pt>
                  <c:pt idx="1287">
                    <c:v>4</c:v>
                  </c:pt>
                  <c:pt idx="1288">
                    <c:v>5</c:v>
                  </c:pt>
                  <c:pt idx="1289">
                    <c:v>6</c:v>
                  </c:pt>
                  <c:pt idx="1290">
                    <c:v>7</c:v>
                  </c:pt>
                  <c:pt idx="1291">
                    <c:v>8</c:v>
                  </c:pt>
                  <c:pt idx="1292">
                    <c:v>9</c:v>
                  </c:pt>
                  <c:pt idx="1293">
                    <c:v>10</c:v>
                  </c:pt>
                  <c:pt idx="1294">
                    <c:v>11</c:v>
                  </c:pt>
                  <c:pt idx="1295">
                    <c:v>12</c:v>
                  </c:pt>
                  <c:pt idx="1296">
                    <c:v>1</c:v>
                  </c:pt>
                  <c:pt idx="1297">
                    <c:v>2</c:v>
                  </c:pt>
                  <c:pt idx="1298">
                    <c:v>3</c:v>
                  </c:pt>
                  <c:pt idx="1299">
                    <c:v>4</c:v>
                  </c:pt>
                  <c:pt idx="1300">
                    <c:v>5</c:v>
                  </c:pt>
                  <c:pt idx="1301">
                    <c:v>6</c:v>
                  </c:pt>
                  <c:pt idx="1302">
                    <c:v>7</c:v>
                  </c:pt>
                  <c:pt idx="1303">
                    <c:v>8</c:v>
                  </c:pt>
                  <c:pt idx="1304">
                    <c:v>9</c:v>
                  </c:pt>
                  <c:pt idx="1305">
                    <c:v>10</c:v>
                  </c:pt>
                  <c:pt idx="1306">
                    <c:v>11</c:v>
                  </c:pt>
                  <c:pt idx="1307">
                    <c:v>12</c:v>
                  </c:pt>
                  <c:pt idx="1308">
                    <c:v>1</c:v>
                  </c:pt>
                  <c:pt idx="1309">
                    <c:v>2</c:v>
                  </c:pt>
                  <c:pt idx="1310">
                    <c:v>3</c:v>
                  </c:pt>
                  <c:pt idx="1311">
                    <c:v>4</c:v>
                  </c:pt>
                  <c:pt idx="1312">
                    <c:v>5</c:v>
                  </c:pt>
                  <c:pt idx="1313">
                    <c:v>6</c:v>
                  </c:pt>
                  <c:pt idx="1314">
                    <c:v>7</c:v>
                  </c:pt>
                  <c:pt idx="1315">
                    <c:v>8</c:v>
                  </c:pt>
                  <c:pt idx="1316">
                    <c:v>9</c:v>
                  </c:pt>
                  <c:pt idx="1317">
                    <c:v>10</c:v>
                  </c:pt>
                  <c:pt idx="1318">
                    <c:v>11</c:v>
                  </c:pt>
                  <c:pt idx="1319">
                    <c:v>12</c:v>
                  </c:pt>
                  <c:pt idx="1320">
                    <c:v>1</c:v>
                  </c:pt>
                  <c:pt idx="1321">
                    <c:v>2</c:v>
                  </c:pt>
                  <c:pt idx="1322">
                    <c:v>3</c:v>
                  </c:pt>
                  <c:pt idx="1323">
                    <c:v>4</c:v>
                  </c:pt>
                  <c:pt idx="1324">
                    <c:v>5</c:v>
                  </c:pt>
                  <c:pt idx="1325">
                    <c:v>6</c:v>
                  </c:pt>
                  <c:pt idx="1326">
                    <c:v>7</c:v>
                  </c:pt>
                  <c:pt idx="1327">
                    <c:v>8</c:v>
                  </c:pt>
                  <c:pt idx="1328">
                    <c:v>9</c:v>
                  </c:pt>
                  <c:pt idx="1329">
                    <c:v>10</c:v>
                  </c:pt>
                  <c:pt idx="1330">
                    <c:v>11</c:v>
                  </c:pt>
                  <c:pt idx="1331">
                    <c:v>12</c:v>
                  </c:pt>
                  <c:pt idx="1332">
                    <c:v>1</c:v>
                  </c:pt>
                  <c:pt idx="1333">
                    <c:v>2</c:v>
                  </c:pt>
                  <c:pt idx="1334">
                    <c:v>3</c:v>
                  </c:pt>
                  <c:pt idx="1335">
                    <c:v>4</c:v>
                  </c:pt>
                  <c:pt idx="1336">
                    <c:v>5</c:v>
                  </c:pt>
                  <c:pt idx="1337">
                    <c:v>6</c:v>
                  </c:pt>
                  <c:pt idx="1338">
                    <c:v>7</c:v>
                  </c:pt>
                  <c:pt idx="1339">
                    <c:v>8</c:v>
                  </c:pt>
                  <c:pt idx="1340">
                    <c:v>9</c:v>
                  </c:pt>
                  <c:pt idx="1341">
                    <c:v>10</c:v>
                  </c:pt>
                  <c:pt idx="1342">
                    <c:v>11</c:v>
                  </c:pt>
                  <c:pt idx="1343">
                    <c:v>12</c:v>
                  </c:pt>
                  <c:pt idx="1344">
                    <c:v>1</c:v>
                  </c:pt>
                  <c:pt idx="1345">
                    <c:v>2</c:v>
                  </c:pt>
                  <c:pt idx="1346">
                    <c:v>3</c:v>
                  </c:pt>
                  <c:pt idx="1347">
                    <c:v>4</c:v>
                  </c:pt>
                  <c:pt idx="1348">
                    <c:v>5</c:v>
                  </c:pt>
                  <c:pt idx="1349">
                    <c:v>6</c:v>
                  </c:pt>
                  <c:pt idx="1350">
                    <c:v>7</c:v>
                  </c:pt>
                  <c:pt idx="1351">
                    <c:v>8</c:v>
                  </c:pt>
                  <c:pt idx="1352">
                    <c:v>9</c:v>
                  </c:pt>
                  <c:pt idx="1353">
                    <c:v>10</c:v>
                  </c:pt>
                  <c:pt idx="1354">
                    <c:v>11</c:v>
                  </c:pt>
                  <c:pt idx="1355">
                    <c:v>12</c:v>
                  </c:pt>
                  <c:pt idx="1356">
                    <c:v>1</c:v>
                  </c:pt>
                  <c:pt idx="1357">
                    <c:v>2</c:v>
                  </c:pt>
                  <c:pt idx="1358">
                    <c:v>3</c:v>
                  </c:pt>
                  <c:pt idx="1359">
                    <c:v>4</c:v>
                  </c:pt>
                  <c:pt idx="1360">
                    <c:v>5</c:v>
                  </c:pt>
                  <c:pt idx="1361">
                    <c:v>6</c:v>
                  </c:pt>
                  <c:pt idx="1362">
                    <c:v>7</c:v>
                  </c:pt>
                  <c:pt idx="1363">
                    <c:v>8</c:v>
                  </c:pt>
                  <c:pt idx="1364">
                    <c:v>9</c:v>
                  </c:pt>
                  <c:pt idx="1365">
                    <c:v>10</c:v>
                  </c:pt>
                  <c:pt idx="1366">
                    <c:v>11</c:v>
                  </c:pt>
                  <c:pt idx="1367">
                    <c:v>12</c:v>
                  </c:pt>
                  <c:pt idx="1368">
                    <c:v>1</c:v>
                  </c:pt>
                  <c:pt idx="1369">
                    <c:v>2</c:v>
                  </c:pt>
                  <c:pt idx="1370">
                    <c:v>3</c:v>
                  </c:pt>
                  <c:pt idx="1371">
                    <c:v>4</c:v>
                  </c:pt>
                  <c:pt idx="1372">
                    <c:v>5</c:v>
                  </c:pt>
                  <c:pt idx="1373">
                    <c:v>6</c:v>
                  </c:pt>
                  <c:pt idx="1374">
                    <c:v>7</c:v>
                  </c:pt>
                  <c:pt idx="1375">
                    <c:v>8</c:v>
                  </c:pt>
                  <c:pt idx="1376">
                    <c:v>9</c:v>
                  </c:pt>
                  <c:pt idx="1377">
                    <c:v>10</c:v>
                  </c:pt>
                  <c:pt idx="1378">
                    <c:v>11</c:v>
                  </c:pt>
                  <c:pt idx="1379">
                    <c:v>12</c:v>
                  </c:pt>
                  <c:pt idx="1380">
                    <c:v>1</c:v>
                  </c:pt>
                  <c:pt idx="1381">
                    <c:v>2</c:v>
                  </c:pt>
                  <c:pt idx="1382">
                    <c:v>3</c:v>
                  </c:pt>
                  <c:pt idx="1383">
                    <c:v>4</c:v>
                  </c:pt>
                  <c:pt idx="1384">
                    <c:v>5</c:v>
                  </c:pt>
                  <c:pt idx="1385">
                    <c:v>6</c:v>
                  </c:pt>
                  <c:pt idx="1386">
                    <c:v>7</c:v>
                  </c:pt>
                  <c:pt idx="1387">
                    <c:v>8</c:v>
                  </c:pt>
                  <c:pt idx="1388">
                    <c:v>9</c:v>
                  </c:pt>
                  <c:pt idx="1389">
                    <c:v>10</c:v>
                  </c:pt>
                  <c:pt idx="1390">
                    <c:v>11</c:v>
                  </c:pt>
                  <c:pt idx="1391">
                    <c:v>12</c:v>
                  </c:pt>
                  <c:pt idx="1392">
                    <c:v>1</c:v>
                  </c:pt>
                  <c:pt idx="1393">
                    <c:v>2</c:v>
                  </c:pt>
                  <c:pt idx="1394">
                    <c:v>3</c:v>
                  </c:pt>
                  <c:pt idx="1395">
                    <c:v>4</c:v>
                  </c:pt>
                  <c:pt idx="1396">
                    <c:v>5</c:v>
                  </c:pt>
                  <c:pt idx="1397">
                    <c:v>6</c:v>
                  </c:pt>
                  <c:pt idx="1398">
                    <c:v>7</c:v>
                  </c:pt>
                  <c:pt idx="1399">
                    <c:v>8</c:v>
                  </c:pt>
                  <c:pt idx="1400">
                    <c:v>9</c:v>
                  </c:pt>
                  <c:pt idx="1401">
                    <c:v>10</c:v>
                  </c:pt>
                  <c:pt idx="1402">
                    <c:v>11</c:v>
                  </c:pt>
                  <c:pt idx="1403">
                    <c:v>12</c:v>
                  </c:pt>
                  <c:pt idx="1404">
                    <c:v>1</c:v>
                  </c:pt>
                  <c:pt idx="1405">
                    <c:v>2</c:v>
                  </c:pt>
                  <c:pt idx="1406">
                    <c:v>3</c:v>
                  </c:pt>
                  <c:pt idx="1407">
                    <c:v>4</c:v>
                  </c:pt>
                  <c:pt idx="1408">
                    <c:v>5</c:v>
                  </c:pt>
                  <c:pt idx="1409">
                    <c:v>6</c:v>
                  </c:pt>
                  <c:pt idx="1410">
                    <c:v>7</c:v>
                  </c:pt>
                  <c:pt idx="1411">
                    <c:v>8</c:v>
                  </c:pt>
                  <c:pt idx="1412">
                    <c:v>9</c:v>
                  </c:pt>
                  <c:pt idx="1413">
                    <c:v>10</c:v>
                  </c:pt>
                  <c:pt idx="1414">
                    <c:v>11</c:v>
                  </c:pt>
                  <c:pt idx="1415">
                    <c:v>12</c:v>
                  </c:pt>
                  <c:pt idx="1416">
                    <c:v>1</c:v>
                  </c:pt>
                  <c:pt idx="1417">
                    <c:v>2</c:v>
                  </c:pt>
                  <c:pt idx="1418">
                    <c:v>3</c:v>
                  </c:pt>
                  <c:pt idx="1419">
                    <c:v>4</c:v>
                  </c:pt>
                  <c:pt idx="1420">
                    <c:v>5</c:v>
                  </c:pt>
                  <c:pt idx="1421">
                    <c:v>6</c:v>
                  </c:pt>
                  <c:pt idx="1422">
                    <c:v>7</c:v>
                  </c:pt>
                  <c:pt idx="1423">
                    <c:v>8</c:v>
                  </c:pt>
                  <c:pt idx="1424">
                    <c:v>9</c:v>
                  </c:pt>
                  <c:pt idx="1425">
                    <c:v>10</c:v>
                  </c:pt>
                  <c:pt idx="1426">
                    <c:v>11</c:v>
                  </c:pt>
                  <c:pt idx="1427">
                    <c:v>12</c:v>
                  </c:pt>
                  <c:pt idx="1428">
                    <c:v>1</c:v>
                  </c:pt>
                  <c:pt idx="1429">
                    <c:v>2</c:v>
                  </c:pt>
                  <c:pt idx="1430">
                    <c:v>3</c:v>
                  </c:pt>
                  <c:pt idx="1431">
                    <c:v>4</c:v>
                  </c:pt>
                  <c:pt idx="1432">
                    <c:v>5</c:v>
                  </c:pt>
                  <c:pt idx="1433">
                    <c:v>6</c:v>
                  </c:pt>
                  <c:pt idx="1434">
                    <c:v>7</c:v>
                  </c:pt>
                  <c:pt idx="1435">
                    <c:v>8</c:v>
                  </c:pt>
                  <c:pt idx="1436">
                    <c:v>9</c:v>
                  </c:pt>
                  <c:pt idx="1437">
                    <c:v>10</c:v>
                  </c:pt>
                  <c:pt idx="1438">
                    <c:v>11</c:v>
                  </c:pt>
                  <c:pt idx="1439">
                    <c:v>12</c:v>
                  </c:pt>
                  <c:pt idx="1440">
                    <c:v>1</c:v>
                  </c:pt>
                  <c:pt idx="1441">
                    <c:v>2</c:v>
                  </c:pt>
                  <c:pt idx="1442">
                    <c:v>3</c:v>
                  </c:pt>
                  <c:pt idx="1443">
                    <c:v>4</c:v>
                  </c:pt>
                  <c:pt idx="1444">
                    <c:v>5</c:v>
                  </c:pt>
                  <c:pt idx="1445">
                    <c:v>6</c:v>
                  </c:pt>
                  <c:pt idx="1446">
                    <c:v>7</c:v>
                  </c:pt>
                  <c:pt idx="1447">
                    <c:v>8</c:v>
                  </c:pt>
                  <c:pt idx="1448">
                    <c:v>9</c:v>
                  </c:pt>
                  <c:pt idx="1449">
                    <c:v>10</c:v>
                  </c:pt>
                  <c:pt idx="1450">
                    <c:v>11</c:v>
                  </c:pt>
                  <c:pt idx="1451">
                    <c:v>12</c:v>
                  </c:pt>
                  <c:pt idx="1452">
                    <c:v>1</c:v>
                  </c:pt>
                  <c:pt idx="1453">
                    <c:v>2</c:v>
                  </c:pt>
                  <c:pt idx="1454">
                    <c:v>3</c:v>
                  </c:pt>
                  <c:pt idx="1455">
                    <c:v>4</c:v>
                  </c:pt>
                  <c:pt idx="1456">
                    <c:v>5</c:v>
                  </c:pt>
                  <c:pt idx="1457">
                    <c:v>6</c:v>
                  </c:pt>
                  <c:pt idx="1458">
                    <c:v>7</c:v>
                  </c:pt>
                  <c:pt idx="1459">
                    <c:v>8</c:v>
                  </c:pt>
                  <c:pt idx="1460">
                    <c:v>9</c:v>
                  </c:pt>
                  <c:pt idx="1461">
                    <c:v>10</c:v>
                  </c:pt>
                  <c:pt idx="1462">
                    <c:v>11</c:v>
                  </c:pt>
                  <c:pt idx="1463">
                    <c:v>12</c:v>
                  </c:pt>
                  <c:pt idx="1464">
                    <c:v>1</c:v>
                  </c:pt>
                  <c:pt idx="1465">
                    <c:v>2</c:v>
                  </c:pt>
                  <c:pt idx="1466">
                    <c:v>3</c:v>
                  </c:pt>
                  <c:pt idx="1467">
                    <c:v>4</c:v>
                  </c:pt>
                  <c:pt idx="1468">
                    <c:v>5</c:v>
                  </c:pt>
                  <c:pt idx="1469">
                    <c:v>6</c:v>
                  </c:pt>
                  <c:pt idx="1470">
                    <c:v>7</c:v>
                  </c:pt>
                  <c:pt idx="1471">
                    <c:v>8</c:v>
                  </c:pt>
                  <c:pt idx="1472">
                    <c:v>9</c:v>
                  </c:pt>
                  <c:pt idx="1473">
                    <c:v>10</c:v>
                  </c:pt>
                  <c:pt idx="1474">
                    <c:v>11</c:v>
                  </c:pt>
                  <c:pt idx="1475">
                    <c:v>12</c:v>
                  </c:pt>
                  <c:pt idx="1476">
                    <c:v>1</c:v>
                  </c:pt>
                  <c:pt idx="1477">
                    <c:v>2</c:v>
                  </c:pt>
                  <c:pt idx="1478">
                    <c:v>3</c:v>
                  </c:pt>
                  <c:pt idx="1479">
                    <c:v>4</c:v>
                  </c:pt>
                  <c:pt idx="1480">
                    <c:v>5</c:v>
                  </c:pt>
                  <c:pt idx="1481">
                    <c:v>6</c:v>
                  </c:pt>
                  <c:pt idx="1482">
                    <c:v>7</c:v>
                  </c:pt>
                  <c:pt idx="1483">
                    <c:v>8</c:v>
                  </c:pt>
                  <c:pt idx="1484">
                    <c:v>9</c:v>
                  </c:pt>
                  <c:pt idx="1485">
                    <c:v>10</c:v>
                  </c:pt>
                  <c:pt idx="1486">
                    <c:v>11</c:v>
                  </c:pt>
                  <c:pt idx="1487">
                    <c:v>12</c:v>
                  </c:pt>
                  <c:pt idx="1488">
                    <c:v>1</c:v>
                  </c:pt>
                  <c:pt idx="1489">
                    <c:v>2</c:v>
                  </c:pt>
                  <c:pt idx="1490">
                    <c:v>3</c:v>
                  </c:pt>
                  <c:pt idx="1491">
                    <c:v>4</c:v>
                  </c:pt>
                  <c:pt idx="1492">
                    <c:v>5</c:v>
                  </c:pt>
                  <c:pt idx="1493">
                    <c:v>6</c:v>
                  </c:pt>
                  <c:pt idx="1494">
                    <c:v>7</c:v>
                  </c:pt>
                  <c:pt idx="1495">
                    <c:v>8</c:v>
                  </c:pt>
                  <c:pt idx="1496">
                    <c:v>9</c:v>
                  </c:pt>
                  <c:pt idx="1497">
                    <c:v>10</c:v>
                  </c:pt>
                  <c:pt idx="1498">
                    <c:v>11</c:v>
                  </c:pt>
                  <c:pt idx="1499">
                    <c:v>12</c:v>
                  </c:pt>
                  <c:pt idx="1500">
                    <c:v>1</c:v>
                  </c:pt>
                  <c:pt idx="1501">
                    <c:v>2</c:v>
                  </c:pt>
                  <c:pt idx="1502">
                    <c:v>3</c:v>
                  </c:pt>
                  <c:pt idx="1503">
                    <c:v>4</c:v>
                  </c:pt>
                  <c:pt idx="1504">
                    <c:v>5</c:v>
                  </c:pt>
                  <c:pt idx="1505">
                    <c:v>6</c:v>
                  </c:pt>
                  <c:pt idx="1506">
                    <c:v>7</c:v>
                  </c:pt>
                  <c:pt idx="1507">
                    <c:v>8</c:v>
                  </c:pt>
                  <c:pt idx="1508">
                    <c:v>9</c:v>
                  </c:pt>
                  <c:pt idx="1509">
                    <c:v>10</c:v>
                  </c:pt>
                  <c:pt idx="1510">
                    <c:v>11</c:v>
                  </c:pt>
                  <c:pt idx="1511">
                    <c:v>12</c:v>
                  </c:pt>
                  <c:pt idx="1512">
                    <c:v>1</c:v>
                  </c:pt>
                  <c:pt idx="1513">
                    <c:v>2</c:v>
                  </c:pt>
                  <c:pt idx="1514">
                    <c:v>3</c:v>
                  </c:pt>
                  <c:pt idx="1515">
                    <c:v>4</c:v>
                  </c:pt>
                  <c:pt idx="1516">
                    <c:v>5</c:v>
                  </c:pt>
                  <c:pt idx="1517">
                    <c:v>6</c:v>
                  </c:pt>
                  <c:pt idx="1518">
                    <c:v>7</c:v>
                  </c:pt>
                  <c:pt idx="1519">
                    <c:v>8</c:v>
                  </c:pt>
                  <c:pt idx="1520">
                    <c:v>9</c:v>
                  </c:pt>
                  <c:pt idx="1521">
                    <c:v>10</c:v>
                  </c:pt>
                  <c:pt idx="1522">
                    <c:v>11</c:v>
                  </c:pt>
                  <c:pt idx="1523">
                    <c:v>12</c:v>
                  </c:pt>
                  <c:pt idx="1524">
                    <c:v>1</c:v>
                  </c:pt>
                  <c:pt idx="1525">
                    <c:v>2</c:v>
                  </c:pt>
                  <c:pt idx="1526">
                    <c:v>3</c:v>
                  </c:pt>
                  <c:pt idx="1527">
                    <c:v>4</c:v>
                  </c:pt>
                  <c:pt idx="1528">
                    <c:v>5</c:v>
                  </c:pt>
                  <c:pt idx="1529">
                    <c:v>6</c:v>
                  </c:pt>
                  <c:pt idx="1530">
                    <c:v>7</c:v>
                  </c:pt>
                  <c:pt idx="1531">
                    <c:v>8</c:v>
                  </c:pt>
                  <c:pt idx="1532">
                    <c:v>9</c:v>
                  </c:pt>
                  <c:pt idx="1533">
                    <c:v>10</c:v>
                  </c:pt>
                  <c:pt idx="1534">
                    <c:v>11</c:v>
                  </c:pt>
                  <c:pt idx="1535">
                    <c:v>12</c:v>
                  </c:pt>
                  <c:pt idx="1536">
                    <c:v>1</c:v>
                  </c:pt>
                  <c:pt idx="1537">
                    <c:v>2</c:v>
                  </c:pt>
                  <c:pt idx="1538">
                    <c:v>3</c:v>
                  </c:pt>
                  <c:pt idx="1539">
                    <c:v>4</c:v>
                  </c:pt>
                  <c:pt idx="1540">
                    <c:v>5</c:v>
                  </c:pt>
                  <c:pt idx="1541">
                    <c:v>6</c:v>
                  </c:pt>
                  <c:pt idx="1542">
                    <c:v>7</c:v>
                  </c:pt>
                  <c:pt idx="1543">
                    <c:v>8</c:v>
                  </c:pt>
                  <c:pt idx="1544">
                    <c:v>9</c:v>
                  </c:pt>
                  <c:pt idx="1545">
                    <c:v>10</c:v>
                  </c:pt>
                  <c:pt idx="1546">
                    <c:v>11</c:v>
                  </c:pt>
                  <c:pt idx="1547">
                    <c:v>12</c:v>
                  </c:pt>
                  <c:pt idx="1548">
                    <c:v>1</c:v>
                  </c:pt>
                  <c:pt idx="1549">
                    <c:v>2</c:v>
                  </c:pt>
                  <c:pt idx="1550">
                    <c:v>3</c:v>
                  </c:pt>
                  <c:pt idx="1551">
                    <c:v>4</c:v>
                  </c:pt>
                  <c:pt idx="1552">
                    <c:v>5</c:v>
                  </c:pt>
                  <c:pt idx="1553">
                    <c:v>6</c:v>
                  </c:pt>
                  <c:pt idx="1554">
                    <c:v>7</c:v>
                  </c:pt>
                  <c:pt idx="1555">
                    <c:v>8</c:v>
                  </c:pt>
                  <c:pt idx="1556">
                    <c:v>9</c:v>
                  </c:pt>
                  <c:pt idx="1557">
                    <c:v>10</c:v>
                  </c:pt>
                  <c:pt idx="1558">
                    <c:v>11</c:v>
                  </c:pt>
                  <c:pt idx="1559">
                    <c:v>12</c:v>
                  </c:pt>
                  <c:pt idx="1560">
                    <c:v>1</c:v>
                  </c:pt>
                  <c:pt idx="1561">
                    <c:v>2</c:v>
                  </c:pt>
                  <c:pt idx="1562">
                    <c:v>3</c:v>
                  </c:pt>
                  <c:pt idx="1563">
                    <c:v>4</c:v>
                  </c:pt>
                  <c:pt idx="1564">
                    <c:v>5</c:v>
                  </c:pt>
                  <c:pt idx="1565">
                    <c:v>6</c:v>
                  </c:pt>
                  <c:pt idx="1566">
                    <c:v>7</c:v>
                  </c:pt>
                  <c:pt idx="1567">
                    <c:v>8</c:v>
                  </c:pt>
                  <c:pt idx="1568">
                    <c:v>9</c:v>
                  </c:pt>
                  <c:pt idx="1569">
                    <c:v>10</c:v>
                  </c:pt>
                  <c:pt idx="1570">
                    <c:v>11</c:v>
                  </c:pt>
                  <c:pt idx="1571">
                    <c:v>12</c:v>
                  </c:pt>
                  <c:pt idx="1572">
                    <c:v>1</c:v>
                  </c:pt>
                  <c:pt idx="1573">
                    <c:v>2</c:v>
                  </c:pt>
                  <c:pt idx="1574">
                    <c:v>3</c:v>
                  </c:pt>
                  <c:pt idx="1575">
                    <c:v>4</c:v>
                  </c:pt>
                  <c:pt idx="1576">
                    <c:v>5</c:v>
                  </c:pt>
                  <c:pt idx="1577">
                    <c:v>6</c:v>
                  </c:pt>
                  <c:pt idx="1578">
                    <c:v>7</c:v>
                  </c:pt>
                  <c:pt idx="1579">
                    <c:v>8</c:v>
                  </c:pt>
                  <c:pt idx="1580">
                    <c:v>9</c:v>
                  </c:pt>
                  <c:pt idx="1581">
                    <c:v>10</c:v>
                  </c:pt>
                  <c:pt idx="1582">
                    <c:v>11</c:v>
                  </c:pt>
                  <c:pt idx="1583">
                    <c:v>12</c:v>
                  </c:pt>
                  <c:pt idx="1584">
                    <c:v>1</c:v>
                  </c:pt>
                  <c:pt idx="1585">
                    <c:v>2</c:v>
                  </c:pt>
                  <c:pt idx="1586">
                    <c:v>3</c:v>
                  </c:pt>
                  <c:pt idx="1587">
                    <c:v>4</c:v>
                  </c:pt>
                  <c:pt idx="1588">
                    <c:v>5</c:v>
                  </c:pt>
                  <c:pt idx="1589">
                    <c:v>6</c:v>
                  </c:pt>
                  <c:pt idx="1590">
                    <c:v>7</c:v>
                  </c:pt>
                  <c:pt idx="1591">
                    <c:v>8</c:v>
                  </c:pt>
                  <c:pt idx="1592">
                    <c:v>9</c:v>
                  </c:pt>
                  <c:pt idx="1593">
                    <c:v>10</c:v>
                  </c:pt>
                  <c:pt idx="1594">
                    <c:v>11</c:v>
                  </c:pt>
                  <c:pt idx="1595">
                    <c:v>12</c:v>
                  </c:pt>
                  <c:pt idx="1596">
                    <c:v>1</c:v>
                  </c:pt>
                  <c:pt idx="1597">
                    <c:v>2</c:v>
                  </c:pt>
                  <c:pt idx="1598">
                    <c:v>3</c:v>
                  </c:pt>
                  <c:pt idx="1599">
                    <c:v>4</c:v>
                  </c:pt>
                  <c:pt idx="1600">
                    <c:v>5</c:v>
                  </c:pt>
                  <c:pt idx="1601">
                    <c:v>6</c:v>
                  </c:pt>
                  <c:pt idx="1602">
                    <c:v>7</c:v>
                  </c:pt>
                  <c:pt idx="1603">
                    <c:v>8</c:v>
                  </c:pt>
                  <c:pt idx="1604">
                    <c:v>9</c:v>
                  </c:pt>
                  <c:pt idx="1605">
                    <c:v>10</c:v>
                  </c:pt>
                  <c:pt idx="1606">
                    <c:v>11</c:v>
                  </c:pt>
                  <c:pt idx="1607">
                    <c:v>12</c:v>
                  </c:pt>
                  <c:pt idx="1608">
                    <c:v>1</c:v>
                  </c:pt>
                  <c:pt idx="1609">
                    <c:v>2</c:v>
                  </c:pt>
                  <c:pt idx="1610">
                    <c:v>3</c:v>
                  </c:pt>
                  <c:pt idx="1611">
                    <c:v>4</c:v>
                  </c:pt>
                  <c:pt idx="1612">
                    <c:v>5</c:v>
                  </c:pt>
                  <c:pt idx="1613">
                    <c:v>6</c:v>
                  </c:pt>
                  <c:pt idx="1614">
                    <c:v>7</c:v>
                  </c:pt>
                  <c:pt idx="1615">
                    <c:v>8</c:v>
                  </c:pt>
                  <c:pt idx="1616">
                    <c:v>9</c:v>
                  </c:pt>
                  <c:pt idx="1617">
                    <c:v>10</c:v>
                  </c:pt>
                  <c:pt idx="1618">
                    <c:v>11</c:v>
                  </c:pt>
                  <c:pt idx="1619">
                    <c:v>12</c:v>
                  </c:pt>
                  <c:pt idx="1620">
                    <c:v>1</c:v>
                  </c:pt>
                  <c:pt idx="1621">
                    <c:v>2</c:v>
                  </c:pt>
                  <c:pt idx="1622">
                    <c:v>3</c:v>
                  </c:pt>
                  <c:pt idx="1623">
                    <c:v>4</c:v>
                  </c:pt>
                  <c:pt idx="1624">
                    <c:v>5</c:v>
                  </c:pt>
                  <c:pt idx="1625">
                    <c:v>6</c:v>
                  </c:pt>
                  <c:pt idx="1626">
                    <c:v>7</c:v>
                  </c:pt>
                  <c:pt idx="1627">
                    <c:v>8</c:v>
                  </c:pt>
                  <c:pt idx="1628">
                    <c:v>9</c:v>
                  </c:pt>
                  <c:pt idx="1629">
                    <c:v>10</c:v>
                  </c:pt>
                  <c:pt idx="1630">
                    <c:v>11</c:v>
                  </c:pt>
                  <c:pt idx="1631">
                    <c:v>12</c:v>
                  </c:pt>
                  <c:pt idx="1632">
                    <c:v>1</c:v>
                  </c:pt>
                  <c:pt idx="1633">
                    <c:v>2</c:v>
                  </c:pt>
                  <c:pt idx="1634">
                    <c:v>3</c:v>
                  </c:pt>
                  <c:pt idx="1635">
                    <c:v>4</c:v>
                  </c:pt>
                  <c:pt idx="1636">
                    <c:v>5</c:v>
                  </c:pt>
                  <c:pt idx="1637">
                    <c:v>6</c:v>
                  </c:pt>
                  <c:pt idx="1638">
                    <c:v>7</c:v>
                  </c:pt>
                  <c:pt idx="1639">
                    <c:v>8</c:v>
                  </c:pt>
                  <c:pt idx="1640">
                    <c:v>9</c:v>
                  </c:pt>
                  <c:pt idx="1641">
                    <c:v>10</c:v>
                  </c:pt>
                  <c:pt idx="1642">
                    <c:v>11</c:v>
                  </c:pt>
                  <c:pt idx="1643">
                    <c:v>12</c:v>
                  </c:pt>
                  <c:pt idx="1644">
                    <c:v>1</c:v>
                  </c:pt>
                  <c:pt idx="1645">
                    <c:v>2</c:v>
                  </c:pt>
                  <c:pt idx="1646">
                    <c:v>3</c:v>
                  </c:pt>
                  <c:pt idx="1647">
                    <c:v>4</c:v>
                  </c:pt>
                  <c:pt idx="1648">
                    <c:v>5</c:v>
                  </c:pt>
                  <c:pt idx="1649">
                    <c:v>6</c:v>
                  </c:pt>
                  <c:pt idx="1650">
                    <c:v>7</c:v>
                  </c:pt>
                  <c:pt idx="1651">
                    <c:v>8</c:v>
                  </c:pt>
                  <c:pt idx="1652">
                    <c:v>9</c:v>
                  </c:pt>
                  <c:pt idx="1653">
                    <c:v>10</c:v>
                  </c:pt>
                  <c:pt idx="1654">
                    <c:v>11</c:v>
                  </c:pt>
                  <c:pt idx="1655">
                    <c:v>12</c:v>
                  </c:pt>
                  <c:pt idx="1656">
                    <c:v>1</c:v>
                  </c:pt>
                  <c:pt idx="1657">
                    <c:v>2</c:v>
                  </c:pt>
                  <c:pt idx="1658">
                    <c:v>3</c:v>
                  </c:pt>
                  <c:pt idx="1659">
                    <c:v>4</c:v>
                  </c:pt>
                  <c:pt idx="1660">
                    <c:v>5</c:v>
                  </c:pt>
                  <c:pt idx="1661">
                    <c:v>6</c:v>
                  </c:pt>
                  <c:pt idx="1662">
                    <c:v>7</c:v>
                  </c:pt>
                  <c:pt idx="1663">
                    <c:v>8</c:v>
                  </c:pt>
                  <c:pt idx="1664">
                    <c:v>9</c:v>
                  </c:pt>
                  <c:pt idx="1665">
                    <c:v>10</c:v>
                  </c:pt>
                  <c:pt idx="1666">
                    <c:v>11</c:v>
                  </c:pt>
                  <c:pt idx="1667">
                    <c:v>12</c:v>
                  </c:pt>
                  <c:pt idx="1668">
                    <c:v>1</c:v>
                  </c:pt>
                  <c:pt idx="1669">
                    <c:v>2</c:v>
                  </c:pt>
                  <c:pt idx="1670">
                    <c:v>3</c:v>
                  </c:pt>
                  <c:pt idx="1671">
                    <c:v>4</c:v>
                  </c:pt>
                  <c:pt idx="1672">
                    <c:v>5</c:v>
                  </c:pt>
                  <c:pt idx="1673">
                    <c:v>6</c:v>
                  </c:pt>
                  <c:pt idx="1674">
                    <c:v>7</c:v>
                  </c:pt>
                  <c:pt idx="1675">
                    <c:v>8</c:v>
                  </c:pt>
                  <c:pt idx="1676">
                    <c:v>9</c:v>
                  </c:pt>
                  <c:pt idx="1677">
                    <c:v>10</c:v>
                  </c:pt>
                  <c:pt idx="1678">
                    <c:v>11</c:v>
                  </c:pt>
                  <c:pt idx="1679">
                    <c:v>12</c:v>
                  </c:pt>
                  <c:pt idx="1680">
                    <c:v>1</c:v>
                  </c:pt>
                  <c:pt idx="1681">
                    <c:v>2</c:v>
                  </c:pt>
                  <c:pt idx="1682">
                    <c:v>3</c:v>
                  </c:pt>
                  <c:pt idx="1683">
                    <c:v>4</c:v>
                  </c:pt>
                  <c:pt idx="1684">
                    <c:v>5</c:v>
                  </c:pt>
                  <c:pt idx="1685">
                    <c:v>6</c:v>
                  </c:pt>
                  <c:pt idx="1686">
                    <c:v>7</c:v>
                  </c:pt>
                  <c:pt idx="1687">
                    <c:v>8</c:v>
                  </c:pt>
                  <c:pt idx="1688">
                    <c:v>9</c:v>
                  </c:pt>
                  <c:pt idx="1689">
                    <c:v>10</c:v>
                  </c:pt>
                  <c:pt idx="1690">
                    <c:v>11</c:v>
                  </c:pt>
                  <c:pt idx="1691">
                    <c:v>12</c:v>
                  </c:pt>
                  <c:pt idx="1692">
                    <c:v>1</c:v>
                  </c:pt>
                  <c:pt idx="1693">
                    <c:v>2</c:v>
                  </c:pt>
                  <c:pt idx="1694">
                    <c:v>3</c:v>
                  </c:pt>
                  <c:pt idx="1695">
                    <c:v>4</c:v>
                  </c:pt>
                  <c:pt idx="1696">
                    <c:v>5</c:v>
                  </c:pt>
                  <c:pt idx="1697">
                    <c:v>6</c:v>
                  </c:pt>
                  <c:pt idx="1698">
                    <c:v>7</c:v>
                  </c:pt>
                  <c:pt idx="1699">
                    <c:v>8</c:v>
                  </c:pt>
                  <c:pt idx="1700">
                    <c:v>9</c:v>
                  </c:pt>
                  <c:pt idx="1701">
                    <c:v>10</c:v>
                  </c:pt>
                  <c:pt idx="1702">
                    <c:v>11</c:v>
                  </c:pt>
                  <c:pt idx="1703">
                    <c:v>12</c:v>
                  </c:pt>
                  <c:pt idx="1704">
                    <c:v>1</c:v>
                  </c:pt>
                  <c:pt idx="1705">
                    <c:v>2</c:v>
                  </c:pt>
                  <c:pt idx="1706">
                    <c:v>3</c:v>
                  </c:pt>
                  <c:pt idx="1707">
                    <c:v>4</c:v>
                  </c:pt>
                  <c:pt idx="1708">
                    <c:v>5</c:v>
                  </c:pt>
                  <c:pt idx="1709">
                    <c:v>6</c:v>
                  </c:pt>
                  <c:pt idx="1710">
                    <c:v>7</c:v>
                  </c:pt>
                  <c:pt idx="1711">
                    <c:v>8</c:v>
                  </c:pt>
                  <c:pt idx="1712">
                    <c:v>9</c:v>
                  </c:pt>
                  <c:pt idx="1713">
                    <c:v>10</c:v>
                  </c:pt>
                  <c:pt idx="1714">
                    <c:v>11</c:v>
                  </c:pt>
                  <c:pt idx="1715">
                    <c:v>12</c:v>
                  </c:pt>
                  <c:pt idx="1716">
                    <c:v>1</c:v>
                  </c:pt>
                  <c:pt idx="1717">
                    <c:v>2</c:v>
                  </c:pt>
                  <c:pt idx="1718">
                    <c:v>3</c:v>
                  </c:pt>
                  <c:pt idx="1719">
                    <c:v>4</c:v>
                  </c:pt>
                  <c:pt idx="1720">
                    <c:v>5</c:v>
                  </c:pt>
                  <c:pt idx="1721">
                    <c:v>6</c:v>
                  </c:pt>
                  <c:pt idx="1722">
                    <c:v>7</c:v>
                  </c:pt>
                  <c:pt idx="1723">
                    <c:v>8</c:v>
                  </c:pt>
                  <c:pt idx="1724">
                    <c:v>9</c:v>
                  </c:pt>
                  <c:pt idx="1725">
                    <c:v>10</c:v>
                  </c:pt>
                  <c:pt idx="1726">
                    <c:v>11</c:v>
                  </c:pt>
                  <c:pt idx="1727">
                    <c:v>12</c:v>
                  </c:pt>
                  <c:pt idx="1728">
                    <c:v>1</c:v>
                  </c:pt>
                  <c:pt idx="1729">
                    <c:v>2</c:v>
                  </c:pt>
                  <c:pt idx="1730">
                    <c:v>3</c:v>
                  </c:pt>
                  <c:pt idx="1731">
                    <c:v>4</c:v>
                  </c:pt>
                  <c:pt idx="1732">
                    <c:v>5</c:v>
                  </c:pt>
                  <c:pt idx="1733">
                    <c:v>6</c:v>
                  </c:pt>
                  <c:pt idx="1734">
                    <c:v>7</c:v>
                  </c:pt>
                  <c:pt idx="1735">
                    <c:v>8</c:v>
                  </c:pt>
                  <c:pt idx="1736">
                    <c:v>9</c:v>
                  </c:pt>
                  <c:pt idx="1737">
                    <c:v>10</c:v>
                  </c:pt>
                  <c:pt idx="1738">
                    <c:v>11</c:v>
                  </c:pt>
                  <c:pt idx="1739">
                    <c:v>12</c:v>
                  </c:pt>
                  <c:pt idx="1740">
                    <c:v>1</c:v>
                  </c:pt>
                  <c:pt idx="1741">
                    <c:v>2</c:v>
                  </c:pt>
                  <c:pt idx="1742">
                    <c:v>3</c:v>
                  </c:pt>
                  <c:pt idx="1743">
                    <c:v>4</c:v>
                  </c:pt>
                  <c:pt idx="1744">
                    <c:v>5</c:v>
                  </c:pt>
                  <c:pt idx="1745">
                    <c:v>6</c:v>
                  </c:pt>
                  <c:pt idx="1746">
                    <c:v>7</c:v>
                  </c:pt>
                  <c:pt idx="1747">
                    <c:v>8</c:v>
                  </c:pt>
                  <c:pt idx="1748">
                    <c:v>9</c:v>
                  </c:pt>
                  <c:pt idx="1749">
                    <c:v>10</c:v>
                  </c:pt>
                  <c:pt idx="1750">
                    <c:v>11</c:v>
                  </c:pt>
                  <c:pt idx="1751">
                    <c:v>12</c:v>
                  </c:pt>
                  <c:pt idx="1752">
                    <c:v>1</c:v>
                  </c:pt>
                  <c:pt idx="1753">
                    <c:v>2</c:v>
                  </c:pt>
                  <c:pt idx="1754">
                    <c:v>3</c:v>
                  </c:pt>
                  <c:pt idx="1755">
                    <c:v>4</c:v>
                  </c:pt>
                  <c:pt idx="1756">
                    <c:v>5</c:v>
                  </c:pt>
                  <c:pt idx="1757">
                    <c:v>6</c:v>
                  </c:pt>
                  <c:pt idx="1758">
                    <c:v>7</c:v>
                  </c:pt>
                  <c:pt idx="1759">
                    <c:v>8</c:v>
                  </c:pt>
                  <c:pt idx="1760">
                    <c:v>9</c:v>
                  </c:pt>
                  <c:pt idx="1761">
                    <c:v>10</c:v>
                  </c:pt>
                  <c:pt idx="1762">
                    <c:v>11</c:v>
                  </c:pt>
                  <c:pt idx="1763">
                    <c:v>12</c:v>
                  </c:pt>
                  <c:pt idx="1764">
                    <c:v>1</c:v>
                  </c:pt>
                  <c:pt idx="1765">
                    <c:v>2</c:v>
                  </c:pt>
                  <c:pt idx="1766">
                    <c:v>3</c:v>
                  </c:pt>
                  <c:pt idx="1767">
                    <c:v>4</c:v>
                  </c:pt>
                  <c:pt idx="1768">
                    <c:v>5</c:v>
                  </c:pt>
                  <c:pt idx="1769">
                    <c:v>6</c:v>
                  </c:pt>
                  <c:pt idx="1770">
                    <c:v>7</c:v>
                  </c:pt>
                  <c:pt idx="1771">
                    <c:v>8</c:v>
                  </c:pt>
                  <c:pt idx="1772">
                    <c:v>9</c:v>
                  </c:pt>
                  <c:pt idx="1773">
                    <c:v>10</c:v>
                  </c:pt>
                  <c:pt idx="1774">
                    <c:v>11</c:v>
                  </c:pt>
                  <c:pt idx="1775">
                    <c:v>12</c:v>
                  </c:pt>
                  <c:pt idx="1776">
                    <c:v>1</c:v>
                  </c:pt>
                  <c:pt idx="1777">
                    <c:v>2</c:v>
                  </c:pt>
                  <c:pt idx="1778">
                    <c:v>3</c:v>
                  </c:pt>
                  <c:pt idx="1779">
                    <c:v>4</c:v>
                  </c:pt>
                  <c:pt idx="1780">
                    <c:v>5</c:v>
                  </c:pt>
                  <c:pt idx="1781">
                    <c:v>6</c:v>
                  </c:pt>
                  <c:pt idx="1782">
                    <c:v>7</c:v>
                  </c:pt>
                  <c:pt idx="1783">
                    <c:v>8</c:v>
                  </c:pt>
                  <c:pt idx="1784">
                    <c:v>9</c:v>
                  </c:pt>
                  <c:pt idx="1785">
                    <c:v>10</c:v>
                  </c:pt>
                  <c:pt idx="1786">
                    <c:v>11</c:v>
                  </c:pt>
                  <c:pt idx="1787">
                    <c:v>12</c:v>
                  </c:pt>
                  <c:pt idx="1788">
                    <c:v>1</c:v>
                  </c:pt>
                  <c:pt idx="1789">
                    <c:v>2</c:v>
                  </c:pt>
                  <c:pt idx="1790">
                    <c:v>3</c:v>
                  </c:pt>
                  <c:pt idx="1791">
                    <c:v>4</c:v>
                  </c:pt>
                  <c:pt idx="1792">
                    <c:v>5</c:v>
                  </c:pt>
                  <c:pt idx="1793">
                    <c:v>6</c:v>
                  </c:pt>
                  <c:pt idx="1794">
                    <c:v>7</c:v>
                  </c:pt>
                  <c:pt idx="1795">
                    <c:v>8</c:v>
                  </c:pt>
                  <c:pt idx="1796">
                    <c:v>9</c:v>
                  </c:pt>
                  <c:pt idx="1797">
                    <c:v>10</c:v>
                  </c:pt>
                  <c:pt idx="1798">
                    <c:v>11</c:v>
                  </c:pt>
                  <c:pt idx="1799">
                    <c:v>12</c:v>
                  </c:pt>
                  <c:pt idx="1800">
                    <c:v>1</c:v>
                  </c:pt>
                  <c:pt idx="1801">
                    <c:v>2</c:v>
                  </c:pt>
                  <c:pt idx="1802">
                    <c:v>3</c:v>
                  </c:pt>
                  <c:pt idx="1803">
                    <c:v>4</c:v>
                  </c:pt>
                  <c:pt idx="1804">
                    <c:v>5</c:v>
                  </c:pt>
                  <c:pt idx="1805">
                    <c:v>6</c:v>
                  </c:pt>
                  <c:pt idx="1806">
                    <c:v>7</c:v>
                  </c:pt>
                  <c:pt idx="1807">
                    <c:v>8</c:v>
                  </c:pt>
                  <c:pt idx="1808">
                    <c:v>9</c:v>
                  </c:pt>
                  <c:pt idx="1809">
                    <c:v>10</c:v>
                  </c:pt>
                  <c:pt idx="1810">
                    <c:v>11</c:v>
                  </c:pt>
                  <c:pt idx="1811">
                    <c:v>12</c:v>
                  </c:pt>
                  <c:pt idx="1812">
                    <c:v>1</c:v>
                  </c:pt>
                  <c:pt idx="1813">
                    <c:v>2</c:v>
                  </c:pt>
                  <c:pt idx="1814">
                    <c:v>3</c:v>
                  </c:pt>
                  <c:pt idx="1815">
                    <c:v>4</c:v>
                  </c:pt>
                  <c:pt idx="1816">
                    <c:v>5</c:v>
                  </c:pt>
                  <c:pt idx="1817">
                    <c:v>6</c:v>
                  </c:pt>
                  <c:pt idx="1818">
                    <c:v>7</c:v>
                  </c:pt>
                  <c:pt idx="1819">
                    <c:v>8</c:v>
                  </c:pt>
                  <c:pt idx="1820">
                    <c:v>9</c:v>
                  </c:pt>
                  <c:pt idx="1821">
                    <c:v>10</c:v>
                  </c:pt>
                  <c:pt idx="1822">
                    <c:v>11</c:v>
                  </c:pt>
                  <c:pt idx="1823">
                    <c:v>12</c:v>
                  </c:pt>
                  <c:pt idx="1824">
                    <c:v>1</c:v>
                  </c:pt>
                  <c:pt idx="1825">
                    <c:v>2</c:v>
                  </c:pt>
                  <c:pt idx="1826">
                    <c:v>3</c:v>
                  </c:pt>
                  <c:pt idx="1827">
                    <c:v>4</c:v>
                  </c:pt>
                  <c:pt idx="1828">
                    <c:v>5</c:v>
                  </c:pt>
                  <c:pt idx="1829">
                    <c:v>6</c:v>
                  </c:pt>
                  <c:pt idx="1830">
                    <c:v>7</c:v>
                  </c:pt>
                  <c:pt idx="1831">
                    <c:v>8</c:v>
                  </c:pt>
                  <c:pt idx="1832">
                    <c:v>9</c:v>
                  </c:pt>
                  <c:pt idx="1833">
                    <c:v>10</c:v>
                  </c:pt>
                  <c:pt idx="1834">
                    <c:v>11</c:v>
                  </c:pt>
                  <c:pt idx="1835">
                    <c:v>12</c:v>
                  </c:pt>
                  <c:pt idx="1836">
                    <c:v>1</c:v>
                  </c:pt>
                  <c:pt idx="1837">
                    <c:v>2</c:v>
                  </c:pt>
                  <c:pt idx="1838">
                    <c:v>3</c:v>
                  </c:pt>
                  <c:pt idx="1839">
                    <c:v>4</c:v>
                  </c:pt>
                  <c:pt idx="1840">
                    <c:v>5</c:v>
                  </c:pt>
                  <c:pt idx="1841">
                    <c:v>6</c:v>
                  </c:pt>
                  <c:pt idx="1842">
                    <c:v>7</c:v>
                  </c:pt>
                  <c:pt idx="1843">
                    <c:v>8</c:v>
                  </c:pt>
                  <c:pt idx="1844">
                    <c:v>9</c:v>
                  </c:pt>
                  <c:pt idx="1845">
                    <c:v>10</c:v>
                  </c:pt>
                  <c:pt idx="1846">
                    <c:v>11</c:v>
                  </c:pt>
                  <c:pt idx="1847">
                    <c:v>12</c:v>
                  </c:pt>
                  <c:pt idx="1848">
                    <c:v>1</c:v>
                  </c:pt>
                  <c:pt idx="1849">
                    <c:v>2</c:v>
                  </c:pt>
                  <c:pt idx="1850">
                    <c:v>3</c:v>
                  </c:pt>
                  <c:pt idx="1851">
                    <c:v>4</c:v>
                  </c:pt>
                  <c:pt idx="1852">
                    <c:v>5</c:v>
                  </c:pt>
                  <c:pt idx="1853">
                    <c:v>6</c:v>
                  </c:pt>
                  <c:pt idx="1854">
                    <c:v>7</c:v>
                  </c:pt>
                  <c:pt idx="1855">
                    <c:v>8</c:v>
                  </c:pt>
                  <c:pt idx="1856">
                    <c:v>9</c:v>
                  </c:pt>
                  <c:pt idx="1857">
                    <c:v>10</c:v>
                  </c:pt>
                  <c:pt idx="1858">
                    <c:v>11</c:v>
                  </c:pt>
                  <c:pt idx="1859">
                    <c:v>12</c:v>
                  </c:pt>
                  <c:pt idx="1860">
                    <c:v>1</c:v>
                  </c:pt>
                  <c:pt idx="1861">
                    <c:v>2</c:v>
                  </c:pt>
                  <c:pt idx="1862">
                    <c:v>3</c:v>
                  </c:pt>
                  <c:pt idx="1863">
                    <c:v>4</c:v>
                  </c:pt>
                  <c:pt idx="1864">
                    <c:v>5</c:v>
                  </c:pt>
                  <c:pt idx="1865">
                    <c:v>6</c:v>
                  </c:pt>
                  <c:pt idx="1866">
                    <c:v>7</c:v>
                  </c:pt>
                  <c:pt idx="1867">
                    <c:v>8</c:v>
                  </c:pt>
                  <c:pt idx="1868">
                    <c:v>9</c:v>
                  </c:pt>
                  <c:pt idx="1869">
                    <c:v>10</c:v>
                  </c:pt>
                  <c:pt idx="1870">
                    <c:v>11</c:v>
                  </c:pt>
                  <c:pt idx="1871">
                    <c:v>12</c:v>
                  </c:pt>
                  <c:pt idx="1872">
                    <c:v>1</c:v>
                  </c:pt>
                  <c:pt idx="1873">
                    <c:v>2</c:v>
                  </c:pt>
                  <c:pt idx="1874">
                    <c:v>3</c:v>
                  </c:pt>
                  <c:pt idx="1875">
                    <c:v>4</c:v>
                  </c:pt>
                  <c:pt idx="1876">
                    <c:v>5</c:v>
                  </c:pt>
                  <c:pt idx="1877">
                    <c:v>6</c:v>
                  </c:pt>
                  <c:pt idx="1878">
                    <c:v>7</c:v>
                  </c:pt>
                  <c:pt idx="1879">
                    <c:v>8</c:v>
                  </c:pt>
                  <c:pt idx="1880">
                    <c:v>9</c:v>
                  </c:pt>
                  <c:pt idx="1881">
                    <c:v>10</c:v>
                  </c:pt>
                  <c:pt idx="1882">
                    <c:v>11</c:v>
                  </c:pt>
                  <c:pt idx="1883">
                    <c:v>12</c:v>
                  </c:pt>
                  <c:pt idx="1884">
                    <c:v>1</c:v>
                  </c:pt>
                  <c:pt idx="1885">
                    <c:v>2</c:v>
                  </c:pt>
                  <c:pt idx="1886">
                    <c:v>3</c:v>
                  </c:pt>
                  <c:pt idx="1887">
                    <c:v>4</c:v>
                  </c:pt>
                  <c:pt idx="1888">
                    <c:v>5</c:v>
                  </c:pt>
                  <c:pt idx="1889">
                    <c:v>6</c:v>
                  </c:pt>
                  <c:pt idx="1890">
                    <c:v>7</c:v>
                  </c:pt>
                  <c:pt idx="1891">
                    <c:v>8</c:v>
                  </c:pt>
                  <c:pt idx="1892">
                    <c:v>9</c:v>
                  </c:pt>
                  <c:pt idx="1893">
                    <c:v>10</c:v>
                  </c:pt>
                  <c:pt idx="1894">
                    <c:v>11</c:v>
                  </c:pt>
                  <c:pt idx="1895">
                    <c:v>12</c:v>
                  </c:pt>
                  <c:pt idx="1896">
                    <c:v>1</c:v>
                  </c:pt>
                  <c:pt idx="1897">
                    <c:v>2</c:v>
                  </c:pt>
                  <c:pt idx="1898">
                    <c:v>3</c:v>
                  </c:pt>
                  <c:pt idx="1899">
                    <c:v>4</c:v>
                  </c:pt>
                  <c:pt idx="1900">
                    <c:v>5</c:v>
                  </c:pt>
                  <c:pt idx="1901">
                    <c:v>6</c:v>
                  </c:pt>
                  <c:pt idx="1902">
                    <c:v>7</c:v>
                  </c:pt>
                  <c:pt idx="1903">
                    <c:v>8</c:v>
                  </c:pt>
                  <c:pt idx="1904">
                    <c:v>9</c:v>
                  </c:pt>
                  <c:pt idx="1905">
                    <c:v>10</c:v>
                  </c:pt>
                  <c:pt idx="1906">
                    <c:v>11</c:v>
                  </c:pt>
                  <c:pt idx="1907">
                    <c:v>12</c:v>
                  </c:pt>
                  <c:pt idx="1908">
                    <c:v>1</c:v>
                  </c:pt>
                  <c:pt idx="1909">
                    <c:v>2</c:v>
                  </c:pt>
                  <c:pt idx="1910">
                    <c:v>3</c:v>
                  </c:pt>
                  <c:pt idx="1911">
                    <c:v>4</c:v>
                  </c:pt>
                  <c:pt idx="1912">
                    <c:v>5</c:v>
                  </c:pt>
                  <c:pt idx="1913">
                    <c:v>6</c:v>
                  </c:pt>
                  <c:pt idx="1914">
                    <c:v>7</c:v>
                  </c:pt>
                  <c:pt idx="1915">
                    <c:v>8</c:v>
                  </c:pt>
                  <c:pt idx="1916">
                    <c:v>9</c:v>
                  </c:pt>
                  <c:pt idx="1917">
                    <c:v>10</c:v>
                  </c:pt>
                  <c:pt idx="1918">
                    <c:v>11</c:v>
                  </c:pt>
                  <c:pt idx="1919">
                    <c:v>12</c:v>
                  </c:pt>
                  <c:pt idx="1920">
                    <c:v>1</c:v>
                  </c:pt>
                  <c:pt idx="1921">
                    <c:v>2</c:v>
                  </c:pt>
                  <c:pt idx="1922">
                    <c:v>3</c:v>
                  </c:pt>
                  <c:pt idx="1923">
                    <c:v>4</c:v>
                  </c:pt>
                  <c:pt idx="1924">
                    <c:v>5</c:v>
                  </c:pt>
                  <c:pt idx="1925">
                    <c:v>6</c:v>
                  </c:pt>
                  <c:pt idx="1926">
                    <c:v>7</c:v>
                  </c:pt>
                  <c:pt idx="1927">
                    <c:v>8</c:v>
                  </c:pt>
                  <c:pt idx="1928">
                    <c:v>9</c:v>
                  </c:pt>
                  <c:pt idx="1929">
                    <c:v>10</c:v>
                  </c:pt>
                  <c:pt idx="1930">
                    <c:v>11</c:v>
                  </c:pt>
                  <c:pt idx="1931">
                    <c:v>12</c:v>
                  </c:pt>
                  <c:pt idx="1932">
                    <c:v>1</c:v>
                  </c:pt>
                  <c:pt idx="1933">
                    <c:v>2</c:v>
                  </c:pt>
                  <c:pt idx="1934">
                    <c:v>3</c:v>
                  </c:pt>
                  <c:pt idx="1935">
                    <c:v>4</c:v>
                  </c:pt>
                  <c:pt idx="1936">
                    <c:v>5</c:v>
                  </c:pt>
                  <c:pt idx="1937">
                    <c:v>6</c:v>
                  </c:pt>
                  <c:pt idx="1938">
                    <c:v>7</c:v>
                  </c:pt>
                  <c:pt idx="1939">
                    <c:v>8</c:v>
                  </c:pt>
                  <c:pt idx="1940">
                    <c:v>9</c:v>
                  </c:pt>
                  <c:pt idx="1941">
                    <c:v>10</c:v>
                  </c:pt>
                  <c:pt idx="1942">
                    <c:v>11</c:v>
                  </c:pt>
                  <c:pt idx="1943">
                    <c:v>12</c:v>
                  </c:pt>
                  <c:pt idx="1944">
                    <c:v>1</c:v>
                  </c:pt>
                  <c:pt idx="1945">
                    <c:v>2</c:v>
                  </c:pt>
                  <c:pt idx="1946">
                    <c:v>3</c:v>
                  </c:pt>
                  <c:pt idx="1947">
                    <c:v>4</c:v>
                  </c:pt>
                  <c:pt idx="1948">
                    <c:v>5</c:v>
                  </c:pt>
                  <c:pt idx="1949">
                    <c:v>6</c:v>
                  </c:pt>
                  <c:pt idx="1950">
                    <c:v>7</c:v>
                  </c:pt>
                  <c:pt idx="1951">
                    <c:v>8</c:v>
                  </c:pt>
                  <c:pt idx="1952">
                    <c:v>9</c:v>
                  </c:pt>
                  <c:pt idx="1953">
                    <c:v>10</c:v>
                  </c:pt>
                  <c:pt idx="1954">
                    <c:v>11</c:v>
                  </c:pt>
                  <c:pt idx="1955">
                    <c:v>12</c:v>
                  </c:pt>
                  <c:pt idx="1956">
                    <c:v>1</c:v>
                  </c:pt>
                  <c:pt idx="1957">
                    <c:v>2</c:v>
                  </c:pt>
                  <c:pt idx="1958">
                    <c:v>3</c:v>
                  </c:pt>
                  <c:pt idx="1959">
                    <c:v>4</c:v>
                  </c:pt>
                  <c:pt idx="1960">
                    <c:v>5</c:v>
                  </c:pt>
                  <c:pt idx="1961">
                    <c:v>6</c:v>
                  </c:pt>
                  <c:pt idx="1962">
                    <c:v>7</c:v>
                  </c:pt>
                  <c:pt idx="1963">
                    <c:v>8</c:v>
                  </c:pt>
                  <c:pt idx="1964">
                    <c:v>9</c:v>
                  </c:pt>
                  <c:pt idx="1965">
                    <c:v>10</c:v>
                  </c:pt>
                  <c:pt idx="1966">
                    <c:v>11</c:v>
                  </c:pt>
                  <c:pt idx="1967">
                    <c:v>12</c:v>
                  </c:pt>
                  <c:pt idx="1968">
                    <c:v>1</c:v>
                  </c:pt>
                  <c:pt idx="1969">
                    <c:v>2</c:v>
                  </c:pt>
                  <c:pt idx="1970">
                    <c:v>3</c:v>
                  </c:pt>
                  <c:pt idx="1971">
                    <c:v>4</c:v>
                  </c:pt>
                  <c:pt idx="1972">
                    <c:v>5</c:v>
                  </c:pt>
                  <c:pt idx="1973">
                    <c:v>6</c:v>
                  </c:pt>
                  <c:pt idx="1974">
                    <c:v>7</c:v>
                  </c:pt>
                  <c:pt idx="1975">
                    <c:v>8</c:v>
                  </c:pt>
                  <c:pt idx="1976">
                    <c:v>9</c:v>
                  </c:pt>
                  <c:pt idx="1977">
                    <c:v>10</c:v>
                  </c:pt>
                  <c:pt idx="1978">
                    <c:v>11</c:v>
                  </c:pt>
                  <c:pt idx="1979">
                    <c:v>12</c:v>
                  </c:pt>
                  <c:pt idx="1980">
                    <c:v>1</c:v>
                  </c:pt>
                  <c:pt idx="1981">
                    <c:v>2</c:v>
                  </c:pt>
                  <c:pt idx="1982">
                    <c:v>3</c:v>
                  </c:pt>
                  <c:pt idx="1983">
                    <c:v>4</c:v>
                  </c:pt>
                  <c:pt idx="1984">
                    <c:v>5</c:v>
                  </c:pt>
                  <c:pt idx="1985">
                    <c:v>6</c:v>
                  </c:pt>
                  <c:pt idx="1986">
                    <c:v>7</c:v>
                  </c:pt>
                  <c:pt idx="1987">
                    <c:v>8</c:v>
                  </c:pt>
                  <c:pt idx="1988">
                    <c:v>9</c:v>
                  </c:pt>
                  <c:pt idx="1989">
                    <c:v>10</c:v>
                  </c:pt>
                  <c:pt idx="1990">
                    <c:v>11</c:v>
                  </c:pt>
                  <c:pt idx="1991">
                    <c:v>12</c:v>
                  </c:pt>
                  <c:pt idx="1992">
                    <c:v>1</c:v>
                  </c:pt>
                  <c:pt idx="1993">
                    <c:v>2</c:v>
                  </c:pt>
                  <c:pt idx="1994">
                    <c:v>3</c:v>
                  </c:pt>
                  <c:pt idx="1995">
                    <c:v>4</c:v>
                  </c:pt>
                  <c:pt idx="1996">
                    <c:v>5</c:v>
                  </c:pt>
                  <c:pt idx="1997">
                    <c:v>6</c:v>
                  </c:pt>
                  <c:pt idx="1998">
                    <c:v>7</c:v>
                  </c:pt>
                  <c:pt idx="1999">
                    <c:v>8</c:v>
                  </c:pt>
                  <c:pt idx="2000">
                    <c:v>9</c:v>
                  </c:pt>
                  <c:pt idx="2001">
                    <c:v>10</c:v>
                  </c:pt>
                  <c:pt idx="2002">
                    <c:v>11</c:v>
                  </c:pt>
                  <c:pt idx="2003">
                    <c:v>12</c:v>
                  </c:pt>
                  <c:pt idx="2004">
                    <c:v>1</c:v>
                  </c:pt>
                  <c:pt idx="2005">
                    <c:v>2</c:v>
                  </c:pt>
                  <c:pt idx="2006">
                    <c:v>3</c:v>
                  </c:pt>
                  <c:pt idx="2007">
                    <c:v>4</c:v>
                  </c:pt>
                  <c:pt idx="2008">
                    <c:v>5</c:v>
                  </c:pt>
                  <c:pt idx="2009">
                    <c:v>6</c:v>
                  </c:pt>
                  <c:pt idx="2010">
                    <c:v>7</c:v>
                  </c:pt>
                  <c:pt idx="2011">
                    <c:v>8</c:v>
                  </c:pt>
                  <c:pt idx="2012">
                    <c:v>9</c:v>
                  </c:pt>
                  <c:pt idx="2013">
                    <c:v>10</c:v>
                  </c:pt>
                  <c:pt idx="2014">
                    <c:v>11</c:v>
                  </c:pt>
                  <c:pt idx="2015">
                    <c:v>12</c:v>
                  </c:pt>
                  <c:pt idx="2016">
                    <c:v>1</c:v>
                  </c:pt>
                  <c:pt idx="2017">
                    <c:v>2</c:v>
                  </c:pt>
                  <c:pt idx="2018">
                    <c:v>3</c:v>
                  </c:pt>
                  <c:pt idx="2019">
                    <c:v>4</c:v>
                  </c:pt>
                  <c:pt idx="2020">
                    <c:v>5</c:v>
                  </c:pt>
                  <c:pt idx="2021">
                    <c:v>6</c:v>
                  </c:pt>
                  <c:pt idx="2022">
                    <c:v>7</c:v>
                  </c:pt>
                  <c:pt idx="2023">
                    <c:v>8</c:v>
                  </c:pt>
                  <c:pt idx="2024">
                    <c:v>9</c:v>
                  </c:pt>
                  <c:pt idx="2025">
                    <c:v>10</c:v>
                  </c:pt>
                  <c:pt idx="2026">
                    <c:v>11</c:v>
                  </c:pt>
                  <c:pt idx="2027">
                    <c:v>12</c:v>
                  </c:pt>
                  <c:pt idx="2028">
                    <c:v>1</c:v>
                  </c:pt>
                  <c:pt idx="2029">
                    <c:v>2</c:v>
                  </c:pt>
                  <c:pt idx="2030">
                    <c:v>3</c:v>
                  </c:pt>
                  <c:pt idx="2031">
                    <c:v>4</c:v>
                  </c:pt>
                  <c:pt idx="2032">
                    <c:v>5</c:v>
                  </c:pt>
                  <c:pt idx="2033">
                    <c:v>6</c:v>
                  </c:pt>
                  <c:pt idx="2034">
                    <c:v>7</c:v>
                  </c:pt>
                  <c:pt idx="2035">
                    <c:v>8</c:v>
                  </c:pt>
                  <c:pt idx="2036">
                    <c:v>9</c:v>
                  </c:pt>
                  <c:pt idx="2037">
                    <c:v>10</c:v>
                  </c:pt>
                  <c:pt idx="2038">
                    <c:v>11</c:v>
                  </c:pt>
                  <c:pt idx="2039">
                    <c:v>12</c:v>
                  </c:pt>
                  <c:pt idx="2040">
                    <c:v>1</c:v>
                  </c:pt>
                  <c:pt idx="2041">
                    <c:v>2</c:v>
                  </c:pt>
                  <c:pt idx="2042">
                    <c:v>3</c:v>
                  </c:pt>
                  <c:pt idx="2043">
                    <c:v>4</c:v>
                  </c:pt>
                  <c:pt idx="2044">
                    <c:v>5</c:v>
                  </c:pt>
                  <c:pt idx="2045">
                    <c:v>6</c:v>
                  </c:pt>
                  <c:pt idx="2046">
                    <c:v>7</c:v>
                  </c:pt>
                  <c:pt idx="2047">
                    <c:v>8</c:v>
                  </c:pt>
                  <c:pt idx="2048">
                    <c:v>9</c:v>
                  </c:pt>
                  <c:pt idx="2049">
                    <c:v>10</c:v>
                  </c:pt>
                  <c:pt idx="2050">
                    <c:v>11</c:v>
                  </c:pt>
                  <c:pt idx="2051">
                    <c:v>12</c:v>
                  </c:pt>
                  <c:pt idx="2052">
                    <c:v>1</c:v>
                  </c:pt>
                  <c:pt idx="2053">
                    <c:v>2</c:v>
                  </c:pt>
                  <c:pt idx="2054">
                    <c:v>3</c:v>
                  </c:pt>
                  <c:pt idx="2055">
                    <c:v>4</c:v>
                  </c:pt>
                  <c:pt idx="2056">
                    <c:v>5</c:v>
                  </c:pt>
                  <c:pt idx="2057">
                    <c:v>6</c:v>
                  </c:pt>
                  <c:pt idx="2058">
                    <c:v>7</c:v>
                  </c:pt>
                  <c:pt idx="2059">
                    <c:v>8</c:v>
                  </c:pt>
                  <c:pt idx="2060">
                    <c:v>9</c:v>
                  </c:pt>
                  <c:pt idx="2061">
                    <c:v>10</c:v>
                  </c:pt>
                  <c:pt idx="2062">
                    <c:v>11</c:v>
                  </c:pt>
                  <c:pt idx="2063">
                    <c:v>12</c:v>
                  </c:pt>
                  <c:pt idx="2064">
                    <c:v>1</c:v>
                  </c:pt>
                  <c:pt idx="2065">
                    <c:v>2</c:v>
                  </c:pt>
                  <c:pt idx="2066">
                    <c:v>3</c:v>
                  </c:pt>
                  <c:pt idx="2067">
                    <c:v>4</c:v>
                  </c:pt>
                  <c:pt idx="2068">
                    <c:v>5</c:v>
                  </c:pt>
                  <c:pt idx="2069">
                    <c:v>6</c:v>
                  </c:pt>
                  <c:pt idx="2070">
                    <c:v>7</c:v>
                  </c:pt>
                  <c:pt idx="2071">
                    <c:v>8</c:v>
                  </c:pt>
                  <c:pt idx="2072">
                    <c:v>9</c:v>
                  </c:pt>
                  <c:pt idx="2073">
                    <c:v>10</c:v>
                  </c:pt>
                  <c:pt idx="2074">
                    <c:v>11</c:v>
                  </c:pt>
                  <c:pt idx="2075">
                    <c:v>12</c:v>
                  </c:pt>
                  <c:pt idx="2076">
                    <c:v>1</c:v>
                  </c:pt>
                  <c:pt idx="2077">
                    <c:v>2</c:v>
                  </c:pt>
                  <c:pt idx="2078">
                    <c:v>3</c:v>
                  </c:pt>
                  <c:pt idx="2079">
                    <c:v>4</c:v>
                  </c:pt>
                  <c:pt idx="2080">
                    <c:v>5</c:v>
                  </c:pt>
                  <c:pt idx="2081">
                    <c:v>6</c:v>
                  </c:pt>
                  <c:pt idx="2082">
                    <c:v>7</c:v>
                  </c:pt>
                  <c:pt idx="2083">
                    <c:v>8</c:v>
                  </c:pt>
                  <c:pt idx="2084">
                    <c:v>9</c:v>
                  </c:pt>
                  <c:pt idx="2085">
                    <c:v>10</c:v>
                  </c:pt>
                  <c:pt idx="2086">
                    <c:v>11</c:v>
                  </c:pt>
                  <c:pt idx="2087">
                    <c:v>12</c:v>
                  </c:pt>
                  <c:pt idx="2088">
                    <c:v>1</c:v>
                  </c:pt>
                  <c:pt idx="2089">
                    <c:v>2</c:v>
                  </c:pt>
                  <c:pt idx="2090">
                    <c:v>3</c:v>
                  </c:pt>
                  <c:pt idx="2091">
                    <c:v>4</c:v>
                  </c:pt>
                  <c:pt idx="2092">
                    <c:v>5</c:v>
                  </c:pt>
                  <c:pt idx="2093">
                    <c:v>6</c:v>
                  </c:pt>
                  <c:pt idx="2094">
                    <c:v>7</c:v>
                  </c:pt>
                  <c:pt idx="2095">
                    <c:v>8</c:v>
                  </c:pt>
                  <c:pt idx="2096">
                    <c:v>9</c:v>
                  </c:pt>
                  <c:pt idx="2097">
                    <c:v>10</c:v>
                  </c:pt>
                  <c:pt idx="2098">
                    <c:v>11</c:v>
                  </c:pt>
                  <c:pt idx="2099">
                    <c:v>12</c:v>
                  </c:pt>
                  <c:pt idx="2100">
                    <c:v>1</c:v>
                  </c:pt>
                  <c:pt idx="2101">
                    <c:v>2</c:v>
                  </c:pt>
                  <c:pt idx="2102">
                    <c:v>3</c:v>
                  </c:pt>
                  <c:pt idx="2103">
                    <c:v>4</c:v>
                  </c:pt>
                  <c:pt idx="2104">
                    <c:v>5</c:v>
                  </c:pt>
                  <c:pt idx="2105">
                    <c:v>6</c:v>
                  </c:pt>
                  <c:pt idx="2106">
                    <c:v>7</c:v>
                  </c:pt>
                  <c:pt idx="2107">
                    <c:v>8</c:v>
                  </c:pt>
                  <c:pt idx="2108">
                    <c:v>9</c:v>
                  </c:pt>
                  <c:pt idx="2109">
                    <c:v>10</c:v>
                  </c:pt>
                  <c:pt idx="2110">
                    <c:v>11</c:v>
                  </c:pt>
                  <c:pt idx="2111">
                    <c:v>12</c:v>
                  </c:pt>
                  <c:pt idx="2112">
                    <c:v>1</c:v>
                  </c:pt>
                  <c:pt idx="2113">
                    <c:v>2</c:v>
                  </c:pt>
                  <c:pt idx="2114">
                    <c:v>3</c:v>
                  </c:pt>
                  <c:pt idx="2115">
                    <c:v>4</c:v>
                  </c:pt>
                  <c:pt idx="2116">
                    <c:v>5</c:v>
                  </c:pt>
                  <c:pt idx="2117">
                    <c:v>6</c:v>
                  </c:pt>
                  <c:pt idx="2118">
                    <c:v>7</c:v>
                  </c:pt>
                  <c:pt idx="2119">
                    <c:v>8</c:v>
                  </c:pt>
                  <c:pt idx="2120">
                    <c:v>9</c:v>
                  </c:pt>
                  <c:pt idx="2121">
                    <c:v>10</c:v>
                  </c:pt>
                  <c:pt idx="2122">
                    <c:v>11</c:v>
                  </c:pt>
                  <c:pt idx="2123">
                    <c:v>12</c:v>
                  </c:pt>
                  <c:pt idx="2124">
                    <c:v>1</c:v>
                  </c:pt>
                  <c:pt idx="2125">
                    <c:v>2</c:v>
                  </c:pt>
                  <c:pt idx="2126">
                    <c:v>3</c:v>
                  </c:pt>
                  <c:pt idx="2127">
                    <c:v>4</c:v>
                  </c:pt>
                  <c:pt idx="2128">
                    <c:v>5</c:v>
                  </c:pt>
                  <c:pt idx="2129">
                    <c:v>6</c:v>
                  </c:pt>
                  <c:pt idx="2130">
                    <c:v>7</c:v>
                  </c:pt>
                  <c:pt idx="2131">
                    <c:v>8</c:v>
                  </c:pt>
                  <c:pt idx="2132">
                    <c:v>9</c:v>
                  </c:pt>
                  <c:pt idx="2133">
                    <c:v>10</c:v>
                  </c:pt>
                  <c:pt idx="2134">
                    <c:v>11</c:v>
                  </c:pt>
                  <c:pt idx="2135">
                    <c:v>12</c:v>
                  </c:pt>
                  <c:pt idx="2136">
                    <c:v>1</c:v>
                  </c:pt>
                  <c:pt idx="2137">
                    <c:v>2</c:v>
                  </c:pt>
                  <c:pt idx="2138">
                    <c:v>3</c:v>
                  </c:pt>
                  <c:pt idx="2139">
                    <c:v>4</c:v>
                  </c:pt>
                  <c:pt idx="2140">
                    <c:v>5</c:v>
                  </c:pt>
                  <c:pt idx="2141">
                    <c:v>6</c:v>
                  </c:pt>
                  <c:pt idx="2142">
                    <c:v>7</c:v>
                  </c:pt>
                  <c:pt idx="2143">
                    <c:v>8</c:v>
                  </c:pt>
                  <c:pt idx="2144">
                    <c:v>9</c:v>
                  </c:pt>
                  <c:pt idx="2145">
                    <c:v>10</c:v>
                  </c:pt>
                  <c:pt idx="2146">
                    <c:v>11</c:v>
                  </c:pt>
                  <c:pt idx="2147">
                    <c:v>12</c:v>
                  </c:pt>
                  <c:pt idx="2148">
                    <c:v>1</c:v>
                  </c:pt>
                  <c:pt idx="2149">
                    <c:v>2</c:v>
                  </c:pt>
                  <c:pt idx="2150">
                    <c:v>3</c:v>
                  </c:pt>
                  <c:pt idx="2151">
                    <c:v>4</c:v>
                  </c:pt>
                  <c:pt idx="2152">
                    <c:v>5</c:v>
                  </c:pt>
                  <c:pt idx="2153">
                    <c:v>6</c:v>
                  </c:pt>
                  <c:pt idx="2154">
                    <c:v>7</c:v>
                  </c:pt>
                  <c:pt idx="2155">
                    <c:v>8</c:v>
                  </c:pt>
                  <c:pt idx="2156">
                    <c:v>9</c:v>
                  </c:pt>
                  <c:pt idx="2157">
                    <c:v>10</c:v>
                  </c:pt>
                  <c:pt idx="2158">
                    <c:v>11</c:v>
                  </c:pt>
                  <c:pt idx="2159">
                    <c:v>12</c:v>
                  </c:pt>
                  <c:pt idx="2160">
                    <c:v>1</c:v>
                  </c:pt>
                  <c:pt idx="2161">
                    <c:v>2</c:v>
                  </c:pt>
                  <c:pt idx="2162">
                    <c:v>3</c:v>
                  </c:pt>
                  <c:pt idx="2163">
                    <c:v>4</c:v>
                  </c:pt>
                  <c:pt idx="2164">
                    <c:v>5</c:v>
                  </c:pt>
                  <c:pt idx="2165">
                    <c:v>6</c:v>
                  </c:pt>
                  <c:pt idx="2166">
                    <c:v>7</c:v>
                  </c:pt>
                  <c:pt idx="2167">
                    <c:v>8</c:v>
                  </c:pt>
                  <c:pt idx="2168">
                    <c:v>9</c:v>
                  </c:pt>
                  <c:pt idx="2169">
                    <c:v>10</c:v>
                  </c:pt>
                  <c:pt idx="2170">
                    <c:v>11</c:v>
                  </c:pt>
                  <c:pt idx="2171">
                    <c:v>12</c:v>
                  </c:pt>
                  <c:pt idx="2172">
                    <c:v>1</c:v>
                  </c:pt>
                  <c:pt idx="2173">
                    <c:v>2</c:v>
                  </c:pt>
                  <c:pt idx="2174">
                    <c:v>3</c:v>
                  </c:pt>
                  <c:pt idx="2175">
                    <c:v>4</c:v>
                  </c:pt>
                  <c:pt idx="2176">
                    <c:v>5</c:v>
                  </c:pt>
                  <c:pt idx="2177">
                    <c:v>6</c:v>
                  </c:pt>
                  <c:pt idx="2178">
                    <c:v>7</c:v>
                  </c:pt>
                  <c:pt idx="2179">
                    <c:v>8</c:v>
                  </c:pt>
                  <c:pt idx="2180">
                    <c:v>9</c:v>
                  </c:pt>
                  <c:pt idx="2181">
                    <c:v>10</c:v>
                  </c:pt>
                  <c:pt idx="2182">
                    <c:v>11</c:v>
                  </c:pt>
                  <c:pt idx="2183">
                    <c:v>12</c:v>
                  </c:pt>
                  <c:pt idx="2184">
                    <c:v>1</c:v>
                  </c:pt>
                  <c:pt idx="2185">
                    <c:v>2</c:v>
                  </c:pt>
                  <c:pt idx="2186">
                    <c:v>3</c:v>
                  </c:pt>
                  <c:pt idx="2187">
                    <c:v>4</c:v>
                  </c:pt>
                  <c:pt idx="2188">
                    <c:v>5</c:v>
                  </c:pt>
                  <c:pt idx="2189">
                    <c:v>6</c:v>
                  </c:pt>
                  <c:pt idx="2190">
                    <c:v>7</c:v>
                  </c:pt>
                  <c:pt idx="2191">
                    <c:v>8</c:v>
                  </c:pt>
                  <c:pt idx="2192">
                    <c:v>9</c:v>
                  </c:pt>
                  <c:pt idx="2193">
                    <c:v>10</c:v>
                  </c:pt>
                  <c:pt idx="2194">
                    <c:v>11</c:v>
                  </c:pt>
                  <c:pt idx="2195">
                    <c:v>12</c:v>
                  </c:pt>
                  <c:pt idx="2196">
                    <c:v>1</c:v>
                  </c:pt>
                  <c:pt idx="2197">
                    <c:v>2</c:v>
                  </c:pt>
                  <c:pt idx="2198">
                    <c:v>3</c:v>
                  </c:pt>
                  <c:pt idx="2199">
                    <c:v>4</c:v>
                  </c:pt>
                  <c:pt idx="2200">
                    <c:v>5</c:v>
                  </c:pt>
                  <c:pt idx="2201">
                    <c:v>6</c:v>
                  </c:pt>
                  <c:pt idx="2202">
                    <c:v>7</c:v>
                  </c:pt>
                  <c:pt idx="2203">
                    <c:v>8</c:v>
                  </c:pt>
                  <c:pt idx="2204">
                    <c:v>9</c:v>
                  </c:pt>
                  <c:pt idx="2205">
                    <c:v>10</c:v>
                  </c:pt>
                  <c:pt idx="2206">
                    <c:v>11</c:v>
                  </c:pt>
                  <c:pt idx="2207">
                    <c:v>12</c:v>
                  </c:pt>
                  <c:pt idx="2208">
                    <c:v>1</c:v>
                  </c:pt>
                  <c:pt idx="2209">
                    <c:v>2</c:v>
                  </c:pt>
                  <c:pt idx="2210">
                    <c:v>3</c:v>
                  </c:pt>
                  <c:pt idx="2211">
                    <c:v>4</c:v>
                  </c:pt>
                  <c:pt idx="2212">
                    <c:v>5</c:v>
                  </c:pt>
                  <c:pt idx="2213">
                    <c:v>6</c:v>
                  </c:pt>
                  <c:pt idx="2214">
                    <c:v>7</c:v>
                  </c:pt>
                  <c:pt idx="2215">
                    <c:v>8</c:v>
                  </c:pt>
                  <c:pt idx="2216">
                    <c:v>9</c:v>
                  </c:pt>
                  <c:pt idx="2217">
                    <c:v>10</c:v>
                  </c:pt>
                  <c:pt idx="2218">
                    <c:v>11</c:v>
                  </c:pt>
                  <c:pt idx="2219">
                    <c:v>12</c:v>
                  </c:pt>
                  <c:pt idx="2220">
                    <c:v>1</c:v>
                  </c:pt>
                  <c:pt idx="2221">
                    <c:v>2</c:v>
                  </c:pt>
                  <c:pt idx="2222">
                    <c:v>3</c:v>
                  </c:pt>
                  <c:pt idx="2223">
                    <c:v>4</c:v>
                  </c:pt>
                  <c:pt idx="2224">
                    <c:v>5</c:v>
                  </c:pt>
                  <c:pt idx="2225">
                    <c:v>6</c:v>
                  </c:pt>
                  <c:pt idx="2226">
                    <c:v>7</c:v>
                  </c:pt>
                  <c:pt idx="2227">
                    <c:v>8</c:v>
                  </c:pt>
                  <c:pt idx="2228">
                    <c:v>9</c:v>
                  </c:pt>
                  <c:pt idx="2229">
                    <c:v>10</c:v>
                  </c:pt>
                  <c:pt idx="2230">
                    <c:v>11</c:v>
                  </c:pt>
                  <c:pt idx="2231">
                    <c:v>12</c:v>
                  </c:pt>
                  <c:pt idx="2232">
                    <c:v>1</c:v>
                  </c:pt>
                  <c:pt idx="2233">
                    <c:v>2</c:v>
                  </c:pt>
                  <c:pt idx="2234">
                    <c:v>3</c:v>
                  </c:pt>
                  <c:pt idx="2235">
                    <c:v>4</c:v>
                  </c:pt>
                  <c:pt idx="2236">
                    <c:v>5</c:v>
                  </c:pt>
                  <c:pt idx="2237">
                    <c:v>6</c:v>
                  </c:pt>
                  <c:pt idx="2238">
                    <c:v>7</c:v>
                  </c:pt>
                  <c:pt idx="2239">
                    <c:v>8</c:v>
                  </c:pt>
                  <c:pt idx="2240">
                    <c:v>9</c:v>
                  </c:pt>
                  <c:pt idx="2241">
                    <c:v>10</c:v>
                  </c:pt>
                  <c:pt idx="2242">
                    <c:v>11</c:v>
                  </c:pt>
                  <c:pt idx="2243">
                    <c:v>12</c:v>
                  </c:pt>
                  <c:pt idx="2244">
                    <c:v>1</c:v>
                  </c:pt>
                  <c:pt idx="2245">
                    <c:v>2</c:v>
                  </c:pt>
                  <c:pt idx="2246">
                    <c:v>3</c:v>
                  </c:pt>
                  <c:pt idx="2247">
                    <c:v>4</c:v>
                  </c:pt>
                  <c:pt idx="2248">
                    <c:v>5</c:v>
                  </c:pt>
                  <c:pt idx="2249">
                    <c:v>6</c:v>
                  </c:pt>
                  <c:pt idx="2250">
                    <c:v>7</c:v>
                  </c:pt>
                  <c:pt idx="2251">
                    <c:v>8</c:v>
                  </c:pt>
                  <c:pt idx="2252">
                    <c:v>9</c:v>
                  </c:pt>
                  <c:pt idx="2253">
                    <c:v>10</c:v>
                  </c:pt>
                  <c:pt idx="2254">
                    <c:v>11</c:v>
                  </c:pt>
                  <c:pt idx="2255">
                    <c:v>12</c:v>
                  </c:pt>
                  <c:pt idx="2256">
                    <c:v>1</c:v>
                  </c:pt>
                  <c:pt idx="2257">
                    <c:v>2</c:v>
                  </c:pt>
                  <c:pt idx="2258">
                    <c:v>3</c:v>
                  </c:pt>
                  <c:pt idx="2259">
                    <c:v>4</c:v>
                  </c:pt>
                  <c:pt idx="2260">
                    <c:v>5</c:v>
                  </c:pt>
                  <c:pt idx="2261">
                    <c:v>6</c:v>
                  </c:pt>
                  <c:pt idx="2262">
                    <c:v>7</c:v>
                  </c:pt>
                  <c:pt idx="2263">
                    <c:v>8</c:v>
                  </c:pt>
                  <c:pt idx="2264">
                    <c:v>9</c:v>
                  </c:pt>
                  <c:pt idx="2265">
                    <c:v>10</c:v>
                  </c:pt>
                  <c:pt idx="2266">
                    <c:v>11</c:v>
                  </c:pt>
                  <c:pt idx="2267">
                    <c:v>12</c:v>
                  </c:pt>
                  <c:pt idx="2268">
                    <c:v>1</c:v>
                  </c:pt>
                  <c:pt idx="2269">
                    <c:v>2</c:v>
                  </c:pt>
                  <c:pt idx="2270">
                    <c:v>3</c:v>
                  </c:pt>
                  <c:pt idx="2271">
                    <c:v>4</c:v>
                  </c:pt>
                  <c:pt idx="2272">
                    <c:v>5</c:v>
                  </c:pt>
                  <c:pt idx="2273">
                    <c:v>6</c:v>
                  </c:pt>
                  <c:pt idx="2274">
                    <c:v>7</c:v>
                  </c:pt>
                  <c:pt idx="2275">
                    <c:v>8</c:v>
                  </c:pt>
                  <c:pt idx="2276">
                    <c:v>9</c:v>
                  </c:pt>
                  <c:pt idx="2277">
                    <c:v>10</c:v>
                  </c:pt>
                  <c:pt idx="2278">
                    <c:v>11</c:v>
                  </c:pt>
                  <c:pt idx="2279">
                    <c:v>12</c:v>
                  </c:pt>
                  <c:pt idx="2280">
                    <c:v>1</c:v>
                  </c:pt>
                  <c:pt idx="2281">
                    <c:v>2</c:v>
                  </c:pt>
                  <c:pt idx="2282">
                    <c:v>3</c:v>
                  </c:pt>
                  <c:pt idx="2283">
                    <c:v>4</c:v>
                  </c:pt>
                  <c:pt idx="2284">
                    <c:v>5</c:v>
                  </c:pt>
                  <c:pt idx="2285">
                    <c:v>6</c:v>
                  </c:pt>
                  <c:pt idx="2286">
                    <c:v>7</c:v>
                  </c:pt>
                  <c:pt idx="2287">
                    <c:v>8</c:v>
                  </c:pt>
                  <c:pt idx="2288">
                    <c:v>9</c:v>
                  </c:pt>
                  <c:pt idx="2289">
                    <c:v>10</c:v>
                  </c:pt>
                  <c:pt idx="2290">
                    <c:v>11</c:v>
                  </c:pt>
                  <c:pt idx="2291">
                    <c:v>12</c:v>
                  </c:pt>
                  <c:pt idx="2292">
                    <c:v>1</c:v>
                  </c:pt>
                  <c:pt idx="2293">
                    <c:v>2</c:v>
                  </c:pt>
                  <c:pt idx="2294">
                    <c:v>3</c:v>
                  </c:pt>
                  <c:pt idx="2295">
                    <c:v>4</c:v>
                  </c:pt>
                  <c:pt idx="2296">
                    <c:v>5</c:v>
                  </c:pt>
                  <c:pt idx="2297">
                    <c:v>6</c:v>
                  </c:pt>
                  <c:pt idx="2298">
                    <c:v>7</c:v>
                  </c:pt>
                  <c:pt idx="2299">
                    <c:v>8</c:v>
                  </c:pt>
                  <c:pt idx="2300">
                    <c:v>9</c:v>
                  </c:pt>
                  <c:pt idx="2301">
                    <c:v>10</c:v>
                  </c:pt>
                  <c:pt idx="2302">
                    <c:v>11</c:v>
                  </c:pt>
                  <c:pt idx="2303">
                    <c:v>12</c:v>
                  </c:pt>
                  <c:pt idx="2304">
                    <c:v>1</c:v>
                  </c:pt>
                  <c:pt idx="2305">
                    <c:v>2</c:v>
                  </c:pt>
                  <c:pt idx="2306">
                    <c:v>3</c:v>
                  </c:pt>
                  <c:pt idx="2307">
                    <c:v>4</c:v>
                  </c:pt>
                  <c:pt idx="2308">
                    <c:v>5</c:v>
                  </c:pt>
                  <c:pt idx="2309">
                    <c:v>6</c:v>
                  </c:pt>
                  <c:pt idx="2310">
                    <c:v>7</c:v>
                  </c:pt>
                  <c:pt idx="2311">
                    <c:v>8</c:v>
                  </c:pt>
                  <c:pt idx="2312">
                    <c:v>9</c:v>
                  </c:pt>
                  <c:pt idx="2313">
                    <c:v>10</c:v>
                  </c:pt>
                  <c:pt idx="2314">
                    <c:v>11</c:v>
                  </c:pt>
                  <c:pt idx="2315">
                    <c:v>12</c:v>
                  </c:pt>
                  <c:pt idx="2316">
                    <c:v>1</c:v>
                  </c:pt>
                  <c:pt idx="2317">
                    <c:v>2</c:v>
                  </c:pt>
                  <c:pt idx="2318">
                    <c:v>3</c:v>
                  </c:pt>
                  <c:pt idx="2319">
                    <c:v>4</c:v>
                  </c:pt>
                  <c:pt idx="2320">
                    <c:v>5</c:v>
                  </c:pt>
                  <c:pt idx="2321">
                    <c:v>6</c:v>
                  </c:pt>
                  <c:pt idx="2322">
                    <c:v>7</c:v>
                  </c:pt>
                  <c:pt idx="2323">
                    <c:v>8</c:v>
                  </c:pt>
                  <c:pt idx="2324">
                    <c:v>9</c:v>
                  </c:pt>
                  <c:pt idx="2325">
                    <c:v>10</c:v>
                  </c:pt>
                  <c:pt idx="2326">
                    <c:v>11</c:v>
                  </c:pt>
                  <c:pt idx="2327">
                    <c:v>12</c:v>
                  </c:pt>
                  <c:pt idx="2328">
                    <c:v>1</c:v>
                  </c:pt>
                  <c:pt idx="2329">
                    <c:v>2</c:v>
                  </c:pt>
                  <c:pt idx="2330">
                    <c:v>3</c:v>
                  </c:pt>
                  <c:pt idx="2331">
                    <c:v>4</c:v>
                  </c:pt>
                  <c:pt idx="2332">
                    <c:v>5</c:v>
                  </c:pt>
                  <c:pt idx="2333">
                    <c:v>6</c:v>
                  </c:pt>
                  <c:pt idx="2334">
                    <c:v>7</c:v>
                  </c:pt>
                  <c:pt idx="2335">
                    <c:v>8</c:v>
                  </c:pt>
                  <c:pt idx="2336">
                    <c:v>9</c:v>
                  </c:pt>
                  <c:pt idx="2337">
                    <c:v>10</c:v>
                  </c:pt>
                  <c:pt idx="2338">
                    <c:v>11</c:v>
                  </c:pt>
                  <c:pt idx="2339">
                    <c:v>12</c:v>
                  </c:pt>
                  <c:pt idx="2340">
                    <c:v>1</c:v>
                  </c:pt>
                  <c:pt idx="2341">
                    <c:v>2</c:v>
                  </c:pt>
                  <c:pt idx="2342">
                    <c:v>3</c:v>
                  </c:pt>
                  <c:pt idx="2343">
                    <c:v>4</c:v>
                  </c:pt>
                  <c:pt idx="2344">
                    <c:v>5</c:v>
                  </c:pt>
                  <c:pt idx="2345">
                    <c:v>6</c:v>
                  </c:pt>
                  <c:pt idx="2346">
                    <c:v>7</c:v>
                  </c:pt>
                  <c:pt idx="2347">
                    <c:v>8</c:v>
                  </c:pt>
                  <c:pt idx="2348">
                    <c:v>9</c:v>
                  </c:pt>
                  <c:pt idx="2349">
                    <c:v>10</c:v>
                  </c:pt>
                  <c:pt idx="2350">
                    <c:v>11</c:v>
                  </c:pt>
                  <c:pt idx="2351">
                    <c:v>12</c:v>
                  </c:pt>
                  <c:pt idx="2352">
                    <c:v>1</c:v>
                  </c:pt>
                  <c:pt idx="2353">
                    <c:v>2</c:v>
                  </c:pt>
                  <c:pt idx="2354">
                    <c:v>3</c:v>
                  </c:pt>
                  <c:pt idx="2355">
                    <c:v>4</c:v>
                  </c:pt>
                  <c:pt idx="2356">
                    <c:v>5</c:v>
                  </c:pt>
                  <c:pt idx="2357">
                    <c:v>6</c:v>
                  </c:pt>
                  <c:pt idx="2358">
                    <c:v>7</c:v>
                  </c:pt>
                  <c:pt idx="2359">
                    <c:v>8</c:v>
                  </c:pt>
                  <c:pt idx="2360">
                    <c:v>9</c:v>
                  </c:pt>
                  <c:pt idx="2361">
                    <c:v>10</c:v>
                  </c:pt>
                  <c:pt idx="2362">
                    <c:v>11</c:v>
                  </c:pt>
                  <c:pt idx="2363">
                    <c:v>12</c:v>
                  </c:pt>
                  <c:pt idx="2364">
                    <c:v>1</c:v>
                  </c:pt>
                  <c:pt idx="2365">
                    <c:v>2</c:v>
                  </c:pt>
                  <c:pt idx="2366">
                    <c:v>3</c:v>
                  </c:pt>
                  <c:pt idx="2367">
                    <c:v>4</c:v>
                  </c:pt>
                  <c:pt idx="2368">
                    <c:v>5</c:v>
                  </c:pt>
                  <c:pt idx="2369">
                    <c:v>6</c:v>
                  </c:pt>
                  <c:pt idx="2370">
                    <c:v>7</c:v>
                  </c:pt>
                  <c:pt idx="2371">
                    <c:v>8</c:v>
                  </c:pt>
                  <c:pt idx="2372">
                    <c:v>9</c:v>
                  </c:pt>
                  <c:pt idx="2373">
                    <c:v>10</c:v>
                  </c:pt>
                  <c:pt idx="2374">
                    <c:v>11</c:v>
                  </c:pt>
                  <c:pt idx="2375">
                    <c:v>12</c:v>
                  </c:pt>
                  <c:pt idx="2376">
                    <c:v>1</c:v>
                  </c:pt>
                  <c:pt idx="2377">
                    <c:v>2</c:v>
                  </c:pt>
                  <c:pt idx="2378">
                    <c:v>3</c:v>
                  </c:pt>
                  <c:pt idx="2379">
                    <c:v>4</c:v>
                  </c:pt>
                  <c:pt idx="2380">
                    <c:v>5</c:v>
                  </c:pt>
                  <c:pt idx="2381">
                    <c:v>6</c:v>
                  </c:pt>
                  <c:pt idx="2382">
                    <c:v>7</c:v>
                  </c:pt>
                  <c:pt idx="2383">
                    <c:v>8</c:v>
                  </c:pt>
                  <c:pt idx="2384">
                    <c:v>9</c:v>
                  </c:pt>
                  <c:pt idx="2385">
                    <c:v>10</c:v>
                  </c:pt>
                  <c:pt idx="2386">
                    <c:v>11</c:v>
                  </c:pt>
                  <c:pt idx="2387">
                    <c:v>12</c:v>
                  </c:pt>
                  <c:pt idx="2388">
                    <c:v>1</c:v>
                  </c:pt>
                  <c:pt idx="2389">
                    <c:v>2</c:v>
                  </c:pt>
                  <c:pt idx="2390">
                    <c:v>3</c:v>
                  </c:pt>
                  <c:pt idx="2391">
                    <c:v>4</c:v>
                  </c:pt>
                  <c:pt idx="2392">
                    <c:v>5</c:v>
                  </c:pt>
                  <c:pt idx="2393">
                    <c:v>6</c:v>
                  </c:pt>
                  <c:pt idx="2394">
                    <c:v>7</c:v>
                  </c:pt>
                  <c:pt idx="2395">
                    <c:v>8</c:v>
                  </c:pt>
                  <c:pt idx="2396">
                    <c:v>9</c:v>
                  </c:pt>
                  <c:pt idx="2397">
                    <c:v>10</c:v>
                  </c:pt>
                  <c:pt idx="2398">
                    <c:v>11</c:v>
                  </c:pt>
                  <c:pt idx="2399">
                    <c:v>12</c:v>
                  </c:pt>
                  <c:pt idx="2400">
                    <c:v>1</c:v>
                  </c:pt>
                  <c:pt idx="2401">
                    <c:v>2</c:v>
                  </c:pt>
                  <c:pt idx="2402">
                    <c:v>3</c:v>
                  </c:pt>
                  <c:pt idx="2403">
                    <c:v>4</c:v>
                  </c:pt>
                  <c:pt idx="2404">
                    <c:v>5</c:v>
                  </c:pt>
                  <c:pt idx="2405">
                    <c:v>6</c:v>
                  </c:pt>
                  <c:pt idx="2406">
                    <c:v>7</c:v>
                  </c:pt>
                  <c:pt idx="2407">
                    <c:v>8</c:v>
                  </c:pt>
                  <c:pt idx="2408">
                    <c:v>9</c:v>
                  </c:pt>
                  <c:pt idx="2409">
                    <c:v>10</c:v>
                  </c:pt>
                  <c:pt idx="2410">
                    <c:v>11</c:v>
                  </c:pt>
                  <c:pt idx="2411">
                    <c:v>12</c:v>
                  </c:pt>
                  <c:pt idx="2412">
                    <c:v>1</c:v>
                  </c:pt>
                  <c:pt idx="2413">
                    <c:v>2</c:v>
                  </c:pt>
                  <c:pt idx="2414">
                    <c:v>3</c:v>
                  </c:pt>
                  <c:pt idx="2415">
                    <c:v>4</c:v>
                  </c:pt>
                  <c:pt idx="2416">
                    <c:v>5</c:v>
                  </c:pt>
                  <c:pt idx="2417">
                    <c:v>6</c:v>
                  </c:pt>
                  <c:pt idx="2418">
                    <c:v>7</c:v>
                  </c:pt>
                  <c:pt idx="2419">
                    <c:v>8</c:v>
                  </c:pt>
                  <c:pt idx="2420">
                    <c:v>9</c:v>
                  </c:pt>
                  <c:pt idx="2421">
                    <c:v>10</c:v>
                  </c:pt>
                  <c:pt idx="2422">
                    <c:v>11</c:v>
                  </c:pt>
                  <c:pt idx="2423">
                    <c:v>12</c:v>
                  </c:pt>
                  <c:pt idx="2424">
                    <c:v>1</c:v>
                  </c:pt>
                  <c:pt idx="2425">
                    <c:v>2</c:v>
                  </c:pt>
                  <c:pt idx="2426">
                    <c:v>3</c:v>
                  </c:pt>
                  <c:pt idx="2427">
                    <c:v>4</c:v>
                  </c:pt>
                  <c:pt idx="2428">
                    <c:v>5</c:v>
                  </c:pt>
                  <c:pt idx="2429">
                    <c:v>6</c:v>
                  </c:pt>
                  <c:pt idx="2430">
                    <c:v>7</c:v>
                  </c:pt>
                  <c:pt idx="2431">
                    <c:v>8</c:v>
                  </c:pt>
                  <c:pt idx="2432">
                    <c:v>9</c:v>
                  </c:pt>
                  <c:pt idx="2433">
                    <c:v>10</c:v>
                  </c:pt>
                  <c:pt idx="2434">
                    <c:v>11</c:v>
                  </c:pt>
                  <c:pt idx="2435">
                    <c:v>12</c:v>
                  </c:pt>
                  <c:pt idx="2436">
                    <c:v>1</c:v>
                  </c:pt>
                  <c:pt idx="2437">
                    <c:v>2</c:v>
                  </c:pt>
                  <c:pt idx="2438">
                    <c:v>3</c:v>
                  </c:pt>
                  <c:pt idx="2439">
                    <c:v>4</c:v>
                  </c:pt>
                  <c:pt idx="2440">
                    <c:v>5</c:v>
                  </c:pt>
                  <c:pt idx="2441">
                    <c:v>6</c:v>
                  </c:pt>
                  <c:pt idx="2442">
                    <c:v>7</c:v>
                  </c:pt>
                  <c:pt idx="2443">
                    <c:v>8</c:v>
                  </c:pt>
                  <c:pt idx="2444">
                    <c:v>9</c:v>
                  </c:pt>
                  <c:pt idx="2445">
                    <c:v>10</c:v>
                  </c:pt>
                  <c:pt idx="2446">
                    <c:v>11</c:v>
                  </c:pt>
                  <c:pt idx="2447">
                    <c:v>12</c:v>
                  </c:pt>
                  <c:pt idx="2448">
                    <c:v>1</c:v>
                  </c:pt>
                  <c:pt idx="2449">
                    <c:v>2</c:v>
                  </c:pt>
                  <c:pt idx="2450">
                    <c:v>3</c:v>
                  </c:pt>
                  <c:pt idx="2451">
                    <c:v>4</c:v>
                  </c:pt>
                  <c:pt idx="2452">
                    <c:v>5</c:v>
                  </c:pt>
                  <c:pt idx="2453">
                    <c:v>6</c:v>
                  </c:pt>
                  <c:pt idx="2454">
                    <c:v>7</c:v>
                  </c:pt>
                  <c:pt idx="2455">
                    <c:v>8</c:v>
                  </c:pt>
                  <c:pt idx="2456">
                    <c:v>9</c:v>
                  </c:pt>
                  <c:pt idx="2457">
                    <c:v>10</c:v>
                  </c:pt>
                  <c:pt idx="2458">
                    <c:v>11</c:v>
                  </c:pt>
                  <c:pt idx="2459">
                    <c:v>12</c:v>
                  </c:pt>
                  <c:pt idx="2460">
                    <c:v>1</c:v>
                  </c:pt>
                  <c:pt idx="2461">
                    <c:v>2</c:v>
                  </c:pt>
                  <c:pt idx="2462">
                    <c:v>3</c:v>
                  </c:pt>
                  <c:pt idx="2463">
                    <c:v>4</c:v>
                  </c:pt>
                  <c:pt idx="2464">
                    <c:v>5</c:v>
                  </c:pt>
                  <c:pt idx="2465">
                    <c:v>6</c:v>
                  </c:pt>
                  <c:pt idx="2466">
                    <c:v>7</c:v>
                  </c:pt>
                  <c:pt idx="2467">
                    <c:v>8</c:v>
                  </c:pt>
                  <c:pt idx="2468">
                    <c:v>9</c:v>
                  </c:pt>
                  <c:pt idx="2469">
                    <c:v>10</c:v>
                  </c:pt>
                  <c:pt idx="2470">
                    <c:v>11</c:v>
                  </c:pt>
                  <c:pt idx="2471">
                    <c:v>12</c:v>
                  </c:pt>
                  <c:pt idx="2472">
                    <c:v>1</c:v>
                  </c:pt>
                  <c:pt idx="2473">
                    <c:v>2</c:v>
                  </c:pt>
                  <c:pt idx="2474">
                    <c:v>3</c:v>
                  </c:pt>
                  <c:pt idx="2475">
                    <c:v>4</c:v>
                  </c:pt>
                  <c:pt idx="2476">
                    <c:v>5</c:v>
                  </c:pt>
                  <c:pt idx="2477">
                    <c:v>6</c:v>
                  </c:pt>
                  <c:pt idx="2478">
                    <c:v>7</c:v>
                  </c:pt>
                  <c:pt idx="2479">
                    <c:v>8</c:v>
                  </c:pt>
                  <c:pt idx="2480">
                    <c:v>9</c:v>
                  </c:pt>
                  <c:pt idx="2481">
                    <c:v>10</c:v>
                  </c:pt>
                  <c:pt idx="2482">
                    <c:v>11</c:v>
                  </c:pt>
                  <c:pt idx="2483">
                    <c:v>12</c:v>
                  </c:pt>
                  <c:pt idx="2484">
                    <c:v>1</c:v>
                  </c:pt>
                  <c:pt idx="2485">
                    <c:v>2</c:v>
                  </c:pt>
                  <c:pt idx="2486">
                    <c:v>3</c:v>
                  </c:pt>
                  <c:pt idx="2487">
                    <c:v>4</c:v>
                  </c:pt>
                  <c:pt idx="2488">
                    <c:v>5</c:v>
                  </c:pt>
                  <c:pt idx="2489">
                    <c:v>6</c:v>
                  </c:pt>
                  <c:pt idx="2490">
                    <c:v>7</c:v>
                  </c:pt>
                  <c:pt idx="2491">
                    <c:v>8</c:v>
                  </c:pt>
                  <c:pt idx="2492">
                    <c:v>9</c:v>
                  </c:pt>
                  <c:pt idx="2493">
                    <c:v>10</c:v>
                  </c:pt>
                  <c:pt idx="2494">
                    <c:v>11</c:v>
                  </c:pt>
                  <c:pt idx="2495">
                    <c:v>12</c:v>
                  </c:pt>
                  <c:pt idx="2496">
                    <c:v>1</c:v>
                  </c:pt>
                  <c:pt idx="2497">
                    <c:v>2</c:v>
                  </c:pt>
                  <c:pt idx="2498">
                    <c:v>3</c:v>
                  </c:pt>
                  <c:pt idx="2499">
                    <c:v>4</c:v>
                  </c:pt>
                  <c:pt idx="2500">
                    <c:v>5</c:v>
                  </c:pt>
                  <c:pt idx="2501">
                    <c:v>6</c:v>
                  </c:pt>
                  <c:pt idx="2502">
                    <c:v>7</c:v>
                  </c:pt>
                  <c:pt idx="2503">
                    <c:v>8</c:v>
                  </c:pt>
                  <c:pt idx="2504">
                    <c:v>9</c:v>
                  </c:pt>
                  <c:pt idx="2505">
                    <c:v>10</c:v>
                  </c:pt>
                  <c:pt idx="2506">
                    <c:v>11</c:v>
                  </c:pt>
                  <c:pt idx="2507">
                    <c:v>12</c:v>
                  </c:pt>
                  <c:pt idx="2508">
                    <c:v>1</c:v>
                  </c:pt>
                  <c:pt idx="2509">
                    <c:v>2</c:v>
                  </c:pt>
                  <c:pt idx="2510">
                    <c:v>3</c:v>
                  </c:pt>
                  <c:pt idx="2511">
                    <c:v>4</c:v>
                  </c:pt>
                  <c:pt idx="2512">
                    <c:v>5</c:v>
                  </c:pt>
                  <c:pt idx="2513">
                    <c:v>6</c:v>
                  </c:pt>
                  <c:pt idx="2514">
                    <c:v>7</c:v>
                  </c:pt>
                  <c:pt idx="2515">
                    <c:v>8</c:v>
                  </c:pt>
                  <c:pt idx="2516">
                    <c:v>9</c:v>
                  </c:pt>
                  <c:pt idx="2517">
                    <c:v>10</c:v>
                  </c:pt>
                  <c:pt idx="2518">
                    <c:v>11</c:v>
                  </c:pt>
                  <c:pt idx="2519">
                    <c:v>12</c:v>
                  </c:pt>
                  <c:pt idx="2520">
                    <c:v>1</c:v>
                  </c:pt>
                  <c:pt idx="2521">
                    <c:v>2</c:v>
                  </c:pt>
                  <c:pt idx="2522">
                    <c:v>3</c:v>
                  </c:pt>
                  <c:pt idx="2523">
                    <c:v>4</c:v>
                  </c:pt>
                  <c:pt idx="2524">
                    <c:v>5</c:v>
                  </c:pt>
                  <c:pt idx="2525">
                    <c:v>6</c:v>
                  </c:pt>
                  <c:pt idx="2526">
                    <c:v>7</c:v>
                  </c:pt>
                  <c:pt idx="2527">
                    <c:v>8</c:v>
                  </c:pt>
                  <c:pt idx="2528">
                    <c:v>9</c:v>
                  </c:pt>
                  <c:pt idx="2529">
                    <c:v>10</c:v>
                  </c:pt>
                  <c:pt idx="2530">
                    <c:v>11</c:v>
                  </c:pt>
                  <c:pt idx="2531">
                    <c:v>12</c:v>
                  </c:pt>
                  <c:pt idx="2532">
                    <c:v>1</c:v>
                  </c:pt>
                  <c:pt idx="2533">
                    <c:v>2</c:v>
                  </c:pt>
                  <c:pt idx="2534">
                    <c:v>3</c:v>
                  </c:pt>
                  <c:pt idx="2535">
                    <c:v>4</c:v>
                  </c:pt>
                  <c:pt idx="2536">
                    <c:v>5</c:v>
                  </c:pt>
                  <c:pt idx="2537">
                    <c:v>6</c:v>
                  </c:pt>
                  <c:pt idx="2538">
                    <c:v>7</c:v>
                  </c:pt>
                  <c:pt idx="2539">
                    <c:v>8</c:v>
                  </c:pt>
                  <c:pt idx="2540">
                    <c:v>9</c:v>
                  </c:pt>
                  <c:pt idx="2541">
                    <c:v>10</c:v>
                  </c:pt>
                  <c:pt idx="2542">
                    <c:v>11</c:v>
                  </c:pt>
                  <c:pt idx="2543">
                    <c:v>12</c:v>
                  </c:pt>
                  <c:pt idx="2544">
                    <c:v>1</c:v>
                  </c:pt>
                  <c:pt idx="2545">
                    <c:v>2</c:v>
                  </c:pt>
                  <c:pt idx="2546">
                    <c:v>3</c:v>
                  </c:pt>
                  <c:pt idx="2547">
                    <c:v>4</c:v>
                  </c:pt>
                  <c:pt idx="2548">
                    <c:v>5</c:v>
                  </c:pt>
                  <c:pt idx="2549">
                    <c:v>6</c:v>
                  </c:pt>
                  <c:pt idx="2550">
                    <c:v>7</c:v>
                  </c:pt>
                  <c:pt idx="2551">
                    <c:v>8</c:v>
                  </c:pt>
                  <c:pt idx="2552">
                    <c:v>9</c:v>
                  </c:pt>
                  <c:pt idx="2553">
                    <c:v>10</c:v>
                  </c:pt>
                  <c:pt idx="2554">
                    <c:v>11</c:v>
                  </c:pt>
                  <c:pt idx="2555">
                    <c:v>12</c:v>
                  </c:pt>
                  <c:pt idx="2556">
                    <c:v>1</c:v>
                  </c:pt>
                  <c:pt idx="2557">
                    <c:v>2</c:v>
                  </c:pt>
                  <c:pt idx="2558">
                    <c:v>3</c:v>
                  </c:pt>
                  <c:pt idx="2559">
                    <c:v>4</c:v>
                  </c:pt>
                  <c:pt idx="2560">
                    <c:v>5</c:v>
                  </c:pt>
                  <c:pt idx="2561">
                    <c:v>6</c:v>
                  </c:pt>
                  <c:pt idx="2562">
                    <c:v>7</c:v>
                  </c:pt>
                  <c:pt idx="2563">
                    <c:v>8</c:v>
                  </c:pt>
                  <c:pt idx="2564">
                    <c:v>9</c:v>
                  </c:pt>
                  <c:pt idx="2565">
                    <c:v>10</c:v>
                  </c:pt>
                  <c:pt idx="2566">
                    <c:v>11</c:v>
                  </c:pt>
                  <c:pt idx="2567">
                    <c:v>12</c:v>
                  </c:pt>
                  <c:pt idx="2568">
                    <c:v>1</c:v>
                  </c:pt>
                  <c:pt idx="2569">
                    <c:v>2</c:v>
                  </c:pt>
                  <c:pt idx="2570">
                    <c:v>3</c:v>
                  </c:pt>
                  <c:pt idx="2571">
                    <c:v>4</c:v>
                  </c:pt>
                  <c:pt idx="2572">
                    <c:v>5</c:v>
                  </c:pt>
                  <c:pt idx="2573">
                    <c:v>6</c:v>
                  </c:pt>
                  <c:pt idx="2574">
                    <c:v>7</c:v>
                  </c:pt>
                  <c:pt idx="2575">
                    <c:v>8</c:v>
                  </c:pt>
                  <c:pt idx="2576">
                    <c:v>9</c:v>
                  </c:pt>
                  <c:pt idx="2577">
                    <c:v>10</c:v>
                  </c:pt>
                  <c:pt idx="2578">
                    <c:v>11</c:v>
                  </c:pt>
                  <c:pt idx="2579">
                    <c:v>12</c:v>
                  </c:pt>
                  <c:pt idx="2580">
                    <c:v>1</c:v>
                  </c:pt>
                  <c:pt idx="2581">
                    <c:v>2</c:v>
                  </c:pt>
                  <c:pt idx="2582">
                    <c:v>3</c:v>
                  </c:pt>
                  <c:pt idx="2583">
                    <c:v>4</c:v>
                  </c:pt>
                  <c:pt idx="2584">
                    <c:v>5</c:v>
                  </c:pt>
                  <c:pt idx="2585">
                    <c:v>6</c:v>
                  </c:pt>
                  <c:pt idx="2586">
                    <c:v>7</c:v>
                  </c:pt>
                  <c:pt idx="2587">
                    <c:v>8</c:v>
                  </c:pt>
                  <c:pt idx="2588">
                    <c:v>9</c:v>
                  </c:pt>
                  <c:pt idx="2589">
                    <c:v>10</c:v>
                  </c:pt>
                  <c:pt idx="2590">
                    <c:v>11</c:v>
                  </c:pt>
                  <c:pt idx="2591">
                    <c:v>12</c:v>
                  </c:pt>
                  <c:pt idx="2592">
                    <c:v>1</c:v>
                  </c:pt>
                </c:lvl>
                <c:lvl>
                  <c:pt idx="0">
                    <c:v>1794</c:v>
                  </c:pt>
                  <c:pt idx="1">
                    <c:v>1794</c:v>
                  </c:pt>
                  <c:pt idx="2">
                    <c:v>1794</c:v>
                  </c:pt>
                  <c:pt idx="3">
                    <c:v>1794</c:v>
                  </c:pt>
                  <c:pt idx="4">
                    <c:v>1794</c:v>
                  </c:pt>
                  <c:pt idx="5">
                    <c:v>1794</c:v>
                  </c:pt>
                  <c:pt idx="6">
                    <c:v>1794</c:v>
                  </c:pt>
                  <c:pt idx="7">
                    <c:v>1794</c:v>
                  </c:pt>
                  <c:pt idx="8">
                    <c:v>1794</c:v>
                  </c:pt>
                  <c:pt idx="9">
                    <c:v>1794</c:v>
                  </c:pt>
                  <c:pt idx="10">
                    <c:v>1794</c:v>
                  </c:pt>
                  <c:pt idx="11">
                    <c:v>1794</c:v>
                  </c:pt>
                  <c:pt idx="12">
                    <c:v>1795</c:v>
                  </c:pt>
                  <c:pt idx="13">
                    <c:v>1795</c:v>
                  </c:pt>
                  <c:pt idx="14">
                    <c:v>1795</c:v>
                  </c:pt>
                  <c:pt idx="15">
                    <c:v>1795</c:v>
                  </c:pt>
                  <c:pt idx="16">
                    <c:v>1795</c:v>
                  </c:pt>
                  <c:pt idx="17">
                    <c:v>1795</c:v>
                  </c:pt>
                  <c:pt idx="18">
                    <c:v>1795</c:v>
                  </c:pt>
                  <c:pt idx="19">
                    <c:v>1795</c:v>
                  </c:pt>
                  <c:pt idx="20">
                    <c:v>1795</c:v>
                  </c:pt>
                  <c:pt idx="21">
                    <c:v>1795</c:v>
                  </c:pt>
                  <c:pt idx="22">
                    <c:v>1795</c:v>
                  </c:pt>
                  <c:pt idx="23">
                    <c:v>1795</c:v>
                  </c:pt>
                  <c:pt idx="24">
                    <c:v>1796</c:v>
                  </c:pt>
                  <c:pt idx="25">
                    <c:v>1796</c:v>
                  </c:pt>
                  <c:pt idx="26">
                    <c:v>1796</c:v>
                  </c:pt>
                  <c:pt idx="27">
                    <c:v>1796</c:v>
                  </c:pt>
                  <c:pt idx="28">
                    <c:v>1796</c:v>
                  </c:pt>
                  <c:pt idx="29">
                    <c:v>1796</c:v>
                  </c:pt>
                  <c:pt idx="30">
                    <c:v>1796</c:v>
                  </c:pt>
                  <c:pt idx="31">
                    <c:v>1796</c:v>
                  </c:pt>
                  <c:pt idx="32">
                    <c:v>1796</c:v>
                  </c:pt>
                  <c:pt idx="33">
                    <c:v>1796</c:v>
                  </c:pt>
                  <c:pt idx="34">
                    <c:v>1796</c:v>
                  </c:pt>
                  <c:pt idx="35">
                    <c:v>1796</c:v>
                  </c:pt>
                  <c:pt idx="36">
                    <c:v>1797</c:v>
                  </c:pt>
                  <c:pt idx="37">
                    <c:v>1797</c:v>
                  </c:pt>
                  <c:pt idx="38">
                    <c:v>1797</c:v>
                  </c:pt>
                  <c:pt idx="39">
                    <c:v>1797</c:v>
                  </c:pt>
                  <c:pt idx="40">
                    <c:v>1797</c:v>
                  </c:pt>
                  <c:pt idx="41">
                    <c:v>1797</c:v>
                  </c:pt>
                  <c:pt idx="42">
                    <c:v>1797</c:v>
                  </c:pt>
                  <c:pt idx="43">
                    <c:v>1797</c:v>
                  </c:pt>
                  <c:pt idx="44">
                    <c:v>1797</c:v>
                  </c:pt>
                  <c:pt idx="45">
                    <c:v>1797</c:v>
                  </c:pt>
                  <c:pt idx="46">
                    <c:v>1797</c:v>
                  </c:pt>
                  <c:pt idx="47">
                    <c:v>1797</c:v>
                  </c:pt>
                  <c:pt idx="48">
                    <c:v>1798</c:v>
                  </c:pt>
                  <c:pt idx="49">
                    <c:v>1798</c:v>
                  </c:pt>
                  <c:pt idx="50">
                    <c:v>1798</c:v>
                  </c:pt>
                  <c:pt idx="51">
                    <c:v>1798</c:v>
                  </c:pt>
                  <c:pt idx="52">
                    <c:v>1798</c:v>
                  </c:pt>
                  <c:pt idx="53">
                    <c:v>1798</c:v>
                  </c:pt>
                  <c:pt idx="54">
                    <c:v>1798</c:v>
                  </c:pt>
                  <c:pt idx="55">
                    <c:v>1798</c:v>
                  </c:pt>
                  <c:pt idx="56">
                    <c:v>1798</c:v>
                  </c:pt>
                  <c:pt idx="57">
                    <c:v>1798</c:v>
                  </c:pt>
                  <c:pt idx="58">
                    <c:v>1798</c:v>
                  </c:pt>
                  <c:pt idx="59">
                    <c:v>1798</c:v>
                  </c:pt>
                  <c:pt idx="60">
                    <c:v>1799</c:v>
                  </c:pt>
                  <c:pt idx="61">
                    <c:v>1799</c:v>
                  </c:pt>
                  <c:pt idx="62">
                    <c:v>1799</c:v>
                  </c:pt>
                  <c:pt idx="63">
                    <c:v>1799</c:v>
                  </c:pt>
                  <c:pt idx="64">
                    <c:v>1799</c:v>
                  </c:pt>
                  <c:pt idx="65">
                    <c:v>1799</c:v>
                  </c:pt>
                  <c:pt idx="66">
                    <c:v>1799</c:v>
                  </c:pt>
                  <c:pt idx="67">
                    <c:v>1799</c:v>
                  </c:pt>
                  <c:pt idx="68">
                    <c:v>1799</c:v>
                  </c:pt>
                  <c:pt idx="69">
                    <c:v>1799</c:v>
                  </c:pt>
                  <c:pt idx="70">
                    <c:v>1799</c:v>
                  </c:pt>
                  <c:pt idx="71">
                    <c:v>1799</c:v>
                  </c:pt>
                  <c:pt idx="72">
                    <c:v>1800</c:v>
                  </c:pt>
                  <c:pt idx="73">
                    <c:v>1800</c:v>
                  </c:pt>
                  <c:pt idx="74">
                    <c:v>1800</c:v>
                  </c:pt>
                  <c:pt idx="75">
                    <c:v>1800</c:v>
                  </c:pt>
                  <c:pt idx="76">
                    <c:v>1800</c:v>
                  </c:pt>
                  <c:pt idx="77">
                    <c:v>1800</c:v>
                  </c:pt>
                  <c:pt idx="78">
                    <c:v>1800</c:v>
                  </c:pt>
                  <c:pt idx="79">
                    <c:v>1800</c:v>
                  </c:pt>
                  <c:pt idx="80">
                    <c:v>1800</c:v>
                  </c:pt>
                  <c:pt idx="81">
                    <c:v>1800</c:v>
                  </c:pt>
                  <c:pt idx="82">
                    <c:v>1800</c:v>
                  </c:pt>
                  <c:pt idx="83">
                    <c:v>1800</c:v>
                  </c:pt>
                  <c:pt idx="84">
                    <c:v>1801</c:v>
                  </c:pt>
                  <c:pt idx="85">
                    <c:v>1801</c:v>
                  </c:pt>
                  <c:pt idx="86">
                    <c:v>1801</c:v>
                  </c:pt>
                  <c:pt idx="87">
                    <c:v>1801</c:v>
                  </c:pt>
                  <c:pt idx="88">
                    <c:v>1801</c:v>
                  </c:pt>
                  <c:pt idx="89">
                    <c:v>1801</c:v>
                  </c:pt>
                  <c:pt idx="90">
                    <c:v>1801</c:v>
                  </c:pt>
                  <c:pt idx="91">
                    <c:v>1801</c:v>
                  </c:pt>
                  <c:pt idx="92">
                    <c:v>1801</c:v>
                  </c:pt>
                  <c:pt idx="93">
                    <c:v>1801</c:v>
                  </c:pt>
                  <c:pt idx="94">
                    <c:v>1801</c:v>
                  </c:pt>
                  <c:pt idx="95">
                    <c:v>1801</c:v>
                  </c:pt>
                  <c:pt idx="96">
                    <c:v>1802</c:v>
                  </c:pt>
                  <c:pt idx="97">
                    <c:v>1802</c:v>
                  </c:pt>
                  <c:pt idx="98">
                    <c:v>1802</c:v>
                  </c:pt>
                  <c:pt idx="99">
                    <c:v>1802</c:v>
                  </c:pt>
                  <c:pt idx="100">
                    <c:v>1802</c:v>
                  </c:pt>
                  <c:pt idx="101">
                    <c:v>1802</c:v>
                  </c:pt>
                  <c:pt idx="102">
                    <c:v>1802</c:v>
                  </c:pt>
                  <c:pt idx="103">
                    <c:v>1802</c:v>
                  </c:pt>
                  <c:pt idx="104">
                    <c:v>1802</c:v>
                  </c:pt>
                  <c:pt idx="105">
                    <c:v>1802</c:v>
                  </c:pt>
                  <c:pt idx="106">
                    <c:v>1802</c:v>
                  </c:pt>
                  <c:pt idx="107">
                    <c:v>1802</c:v>
                  </c:pt>
                  <c:pt idx="108">
                    <c:v>1803</c:v>
                  </c:pt>
                  <c:pt idx="109">
                    <c:v>1803</c:v>
                  </c:pt>
                  <c:pt idx="110">
                    <c:v>1803</c:v>
                  </c:pt>
                  <c:pt idx="111">
                    <c:v>1803</c:v>
                  </c:pt>
                  <c:pt idx="112">
                    <c:v>1803</c:v>
                  </c:pt>
                  <c:pt idx="113">
                    <c:v>1803</c:v>
                  </c:pt>
                  <c:pt idx="114">
                    <c:v>1803</c:v>
                  </c:pt>
                  <c:pt idx="115">
                    <c:v>1803</c:v>
                  </c:pt>
                  <c:pt idx="116">
                    <c:v>1803</c:v>
                  </c:pt>
                  <c:pt idx="117">
                    <c:v>1803</c:v>
                  </c:pt>
                  <c:pt idx="118">
                    <c:v>1803</c:v>
                  </c:pt>
                  <c:pt idx="119">
                    <c:v>1803</c:v>
                  </c:pt>
                  <c:pt idx="120">
                    <c:v>1804</c:v>
                  </c:pt>
                  <c:pt idx="121">
                    <c:v>1804</c:v>
                  </c:pt>
                  <c:pt idx="122">
                    <c:v>1804</c:v>
                  </c:pt>
                  <c:pt idx="123">
                    <c:v>1804</c:v>
                  </c:pt>
                  <c:pt idx="124">
                    <c:v>1804</c:v>
                  </c:pt>
                  <c:pt idx="125">
                    <c:v>1804</c:v>
                  </c:pt>
                  <c:pt idx="126">
                    <c:v>1804</c:v>
                  </c:pt>
                  <c:pt idx="127">
                    <c:v>1804</c:v>
                  </c:pt>
                  <c:pt idx="128">
                    <c:v>1804</c:v>
                  </c:pt>
                  <c:pt idx="129">
                    <c:v>1804</c:v>
                  </c:pt>
                  <c:pt idx="130">
                    <c:v>1804</c:v>
                  </c:pt>
                  <c:pt idx="131">
                    <c:v>1804</c:v>
                  </c:pt>
                  <c:pt idx="132">
                    <c:v>1805</c:v>
                  </c:pt>
                  <c:pt idx="133">
                    <c:v>1805</c:v>
                  </c:pt>
                  <c:pt idx="134">
                    <c:v>1805</c:v>
                  </c:pt>
                  <c:pt idx="135">
                    <c:v>1805</c:v>
                  </c:pt>
                  <c:pt idx="136">
                    <c:v>1805</c:v>
                  </c:pt>
                  <c:pt idx="137">
                    <c:v>1805</c:v>
                  </c:pt>
                  <c:pt idx="138">
                    <c:v>1805</c:v>
                  </c:pt>
                  <c:pt idx="139">
                    <c:v>1805</c:v>
                  </c:pt>
                  <c:pt idx="140">
                    <c:v>1805</c:v>
                  </c:pt>
                  <c:pt idx="141">
                    <c:v>1805</c:v>
                  </c:pt>
                  <c:pt idx="142">
                    <c:v>1805</c:v>
                  </c:pt>
                  <c:pt idx="143">
                    <c:v>1805</c:v>
                  </c:pt>
                  <c:pt idx="144">
                    <c:v>1806</c:v>
                  </c:pt>
                  <c:pt idx="145">
                    <c:v>1806</c:v>
                  </c:pt>
                  <c:pt idx="146">
                    <c:v>1806</c:v>
                  </c:pt>
                  <c:pt idx="147">
                    <c:v>1806</c:v>
                  </c:pt>
                  <c:pt idx="148">
                    <c:v>1806</c:v>
                  </c:pt>
                  <c:pt idx="149">
                    <c:v>1806</c:v>
                  </c:pt>
                  <c:pt idx="150">
                    <c:v>1806</c:v>
                  </c:pt>
                  <c:pt idx="151">
                    <c:v>1806</c:v>
                  </c:pt>
                  <c:pt idx="152">
                    <c:v>1806</c:v>
                  </c:pt>
                  <c:pt idx="153">
                    <c:v>1806</c:v>
                  </c:pt>
                  <c:pt idx="154">
                    <c:v>1806</c:v>
                  </c:pt>
                  <c:pt idx="155">
                    <c:v>1806</c:v>
                  </c:pt>
                  <c:pt idx="156">
                    <c:v>1807</c:v>
                  </c:pt>
                  <c:pt idx="157">
                    <c:v>1807</c:v>
                  </c:pt>
                  <c:pt idx="158">
                    <c:v>1807</c:v>
                  </c:pt>
                  <c:pt idx="159">
                    <c:v>1807</c:v>
                  </c:pt>
                  <c:pt idx="160">
                    <c:v>1807</c:v>
                  </c:pt>
                  <c:pt idx="161">
                    <c:v>1807</c:v>
                  </c:pt>
                  <c:pt idx="162">
                    <c:v>1807</c:v>
                  </c:pt>
                  <c:pt idx="163">
                    <c:v>1807</c:v>
                  </c:pt>
                  <c:pt idx="164">
                    <c:v>1807</c:v>
                  </c:pt>
                  <c:pt idx="165">
                    <c:v>1807</c:v>
                  </c:pt>
                  <c:pt idx="166">
                    <c:v>1807</c:v>
                  </c:pt>
                  <c:pt idx="167">
                    <c:v>1807</c:v>
                  </c:pt>
                  <c:pt idx="168">
                    <c:v>1808</c:v>
                  </c:pt>
                  <c:pt idx="169">
                    <c:v>1808</c:v>
                  </c:pt>
                  <c:pt idx="170">
                    <c:v>1808</c:v>
                  </c:pt>
                  <c:pt idx="171">
                    <c:v>1808</c:v>
                  </c:pt>
                  <c:pt idx="172">
                    <c:v>1808</c:v>
                  </c:pt>
                  <c:pt idx="173">
                    <c:v>1808</c:v>
                  </c:pt>
                  <c:pt idx="174">
                    <c:v>1808</c:v>
                  </c:pt>
                  <c:pt idx="175">
                    <c:v>1808</c:v>
                  </c:pt>
                  <c:pt idx="176">
                    <c:v>1808</c:v>
                  </c:pt>
                  <c:pt idx="177">
                    <c:v>1808</c:v>
                  </c:pt>
                  <c:pt idx="178">
                    <c:v>1808</c:v>
                  </c:pt>
                  <c:pt idx="179">
                    <c:v>1808</c:v>
                  </c:pt>
                  <c:pt idx="180">
                    <c:v>1809</c:v>
                  </c:pt>
                  <c:pt idx="181">
                    <c:v>1809</c:v>
                  </c:pt>
                  <c:pt idx="182">
                    <c:v>1809</c:v>
                  </c:pt>
                  <c:pt idx="183">
                    <c:v>1809</c:v>
                  </c:pt>
                  <c:pt idx="184">
                    <c:v>1809</c:v>
                  </c:pt>
                  <c:pt idx="185">
                    <c:v>1809</c:v>
                  </c:pt>
                  <c:pt idx="186">
                    <c:v>1809</c:v>
                  </c:pt>
                  <c:pt idx="187">
                    <c:v>1809</c:v>
                  </c:pt>
                  <c:pt idx="188">
                    <c:v>1809</c:v>
                  </c:pt>
                  <c:pt idx="189">
                    <c:v>1809</c:v>
                  </c:pt>
                  <c:pt idx="190">
                    <c:v>1809</c:v>
                  </c:pt>
                  <c:pt idx="191">
                    <c:v>1809</c:v>
                  </c:pt>
                  <c:pt idx="192">
                    <c:v>1810</c:v>
                  </c:pt>
                  <c:pt idx="193">
                    <c:v>1810</c:v>
                  </c:pt>
                  <c:pt idx="194">
                    <c:v>1810</c:v>
                  </c:pt>
                  <c:pt idx="195">
                    <c:v>1810</c:v>
                  </c:pt>
                  <c:pt idx="196">
                    <c:v>1810</c:v>
                  </c:pt>
                  <c:pt idx="197">
                    <c:v>1810</c:v>
                  </c:pt>
                  <c:pt idx="198">
                    <c:v>1810</c:v>
                  </c:pt>
                  <c:pt idx="199">
                    <c:v>1810</c:v>
                  </c:pt>
                  <c:pt idx="200">
                    <c:v>1810</c:v>
                  </c:pt>
                  <c:pt idx="201">
                    <c:v>1810</c:v>
                  </c:pt>
                  <c:pt idx="202">
                    <c:v>1810</c:v>
                  </c:pt>
                  <c:pt idx="203">
                    <c:v>1810</c:v>
                  </c:pt>
                  <c:pt idx="204">
                    <c:v>1811</c:v>
                  </c:pt>
                  <c:pt idx="205">
                    <c:v>1811</c:v>
                  </c:pt>
                  <c:pt idx="206">
                    <c:v>1811</c:v>
                  </c:pt>
                  <c:pt idx="207">
                    <c:v>1811</c:v>
                  </c:pt>
                  <c:pt idx="208">
                    <c:v>1811</c:v>
                  </c:pt>
                  <c:pt idx="209">
                    <c:v>1811</c:v>
                  </c:pt>
                  <c:pt idx="210">
                    <c:v>1811</c:v>
                  </c:pt>
                  <c:pt idx="211">
                    <c:v>1811</c:v>
                  </c:pt>
                  <c:pt idx="212">
                    <c:v>1811</c:v>
                  </c:pt>
                  <c:pt idx="213">
                    <c:v>1811</c:v>
                  </c:pt>
                  <c:pt idx="214">
                    <c:v>1811</c:v>
                  </c:pt>
                  <c:pt idx="215">
                    <c:v>1811</c:v>
                  </c:pt>
                  <c:pt idx="216">
                    <c:v>1812</c:v>
                  </c:pt>
                  <c:pt idx="217">
                    <c:v>1812</c:v>
                  </c:pt>
                  <c:pt idx="218">
                    <c:v>1812</c:v>
                  </c:pt>
                  <c:pt idx="219">
                    <c:v>1812</c:v>
                  </c:pt>
                  <c:pt idx="220">
                    <c:v>1812</c:v>
                  </c:pt>
                  <c:pt idx="221">
                    <c:v>1812</c:v>
                  </c:pt>
                  <c:pt idx="222">
                    <c:v>1812</c:v>
                  </c:pt>
                  <c:pt idx="223">
                    <c:v>1812</c:v>
                  </c:pt>
                  <c:pt idx="224">
                    <c:v>1812</c:v>
                  </c:pt>
                  <c:pt idx="225">
                    <c:v>1812</c:v>
                  </c:pt>
                  <c:pt idx="226">
                    <c:v>1812</c:v>
                  </c:pt>
                  <c:pt idx="227">
                    <c:v>1812</c:v>
                  </c:pt>
                  <c:pt idx="228">
                    <c:v>1813</c:v>
                  </c:pt>
                  <c:pt idx="229">
                    <c:v>1813</c:v>
                  </c:pt>
                  <c:pt idx="230">
                    <c:v>1813</c:v>
                  </c:pt>
                  <c:pt idx="231">
                    <c:v>1813</c:v>
                  </c:pt>
                  <c:pt idx="232">
                    <c:v>1813</c:v>
                  </c:pt>
                  <c:pt idx="233">
                    <c:v>1813</c:v>
                  </c:pt>
                  <c:pt idx="234">
                    <c:v>1813</c:v>
                  </c:pt>
                  <c:pt idx="235">
                    <c:v>1813</c:v>
                  </c:pt>
                  <c:pt idx="236">
                    <c:v>1813</c:v>
                  </c:pt>
                  <c:pt idx="237">
                    <c:v>1813</c:v>
                  </c:pt>
                  <c:pt idx="238">
                    <c:v>1813</c:v>
                  </c:pt>
                  <c:pt idx="239">
                    <c:v>1813</c:v>
                  </c:pt>
                  <c:pt idx="240">
                    <c:v>1814</c:v>
                  </c:pt>
                  <c:pt idx="241">
                    <c:v>1814</c:v>
                  </c:pt>
                  <c:pt idx="242">
                    <c:v>1814</c:v>
                  </c:pt>
                  <c:pt idx="243">
                    <c:v>1814</c:v>
                  </c:pt>
                  <c:pt idx="244">
                    <c:v>1814</c:v>
                  </c:pt>
                  <c:pt idx="245">
                    <c:v>1814</c:v>
                  </c:pt>
                  <c:pt idx="246">
                    <c:v>1814</c:v>
                  </c:pt>
                  <c:pt idx="247">
                    <c:v>1814</c:v>
                  </c:pt>
                  <c:pt idx="248">
                    <c:v>1814</c:v>
                  </c:pt>
                  <c:pt idx="249">
                    <c:v>1814</c:v>
                  </c:pt>
                  <c:pt idx="250">
                    <c:v>1814</c:v>
                  </c:pt>
                  <c:pt idx="251">
                    <c:v>1814</c:v>
                  </c:pt>
                  <c:pt idx="252">
                    <c:v>1815</c:v>
                  </c:pt>
                  <c:pt idx="253">
                    <c:v>1815</c:v>
                  </c:pt>
                  <c:pt idx="254">
                    <c:v>1815</c:v>
                  </c:pt>
                  <c:pt idx="255">
                    <c:v>1815</c:v>
                  </c:pt>
                  <c:pt idx="256">
                    <c:v>1815</c:v>
                  </c:pt>
                  <c:pt idx="257">
                    <c:v>1815</c:v>
                  </c:pt>
                  <c:pt idx="258">
                    <c:v>1815</c:v>
                  </c:pt>
                  <c:pt idx="259">
                    <c:v>1815</c:v>
                  </c:pt>
                  <c:pt idx="260">
                    <c:v>1815</c:v>
                  </c:pt>
                  <c:pt idx="261">
                    <c:v>1815</c:v>
                  </c:pt>
                  <c:pt idx="262">
                    <c:v>1815</c:v>
                  </c:pt>
                  <c:pt idx="263">
                    <c:v>1815</c:v>
                  </c:pt>
                  <c:pt idx="264">
                    <c:v>1816</c:v>
                  </c:pt>
                  <c:pt idx="265">
                    <c:v>1816</c:v>
                  </c:pt>
                  <c:pt idx="266">
                    <c:v>1816</c:v>
                  </c:pt>
                  <c:pt idx="267">
                    <c:v>1816</c:v>
                  </c:pt>
                  <c:pt idx="268">
                    <c:v>1816</c:v>
                  </c:pt>
                  <c:pt idx="269">
                    <c:v>1816</c:v>
                  </c:pt>
                  <c:pt idx="270">
                    <c:v>1816</c:v>
                  </c:pt>
                  <c:pt idx="271">
                    <c:v>1816</c:v>
                  </c:pt>
                  <c:pt idx="272">
                    <c:v>1816</c:v>
                  </c:pt>
                  <c:pt idx="273">
                    <c:v>1816</c:v>
                  </c:pt>
                  <c:pt idx="274">
                    <c:v>1816</c:v>
                  </c:pt>
                  <c:pt idx="275">
                    <c:v>1816</c:v>
                  </c:pt>
                  <c:pt idx="276">
                    <c:v>1817</c:v>
                  </c:pt>
                  <c:pt idx="277">
                    <c:v>1817</c:v>
                  </c:pt>
                  <c:pt idx="278">
                    <c:v>1817</c:v>
                  </c:pt>
                  <c:pt idx="279">
                    <c:v>1817</c:v>
                  </c:pt>
                  <c:pt idx="280">
                    <c:v>1817</c:v>
                  </c:pt>
                  <c:pt idx="281">
                    <c:v>1817</c:v>
                  </c:pt>
                  <c:pt idx="282">
                    <c:v>1817</c:v>
                  </c:pt>
                  <c:pt idx="283">
                    <c:v>1817</c:v>
                  </c:pt>
                  <c:pt idx="284">
                    <c:v>1817</c:v>
                  </c:pt>
                  <c:pt idx="285">
                    <c:v>1817</c:v>
                  </c:pt>
                  <c:pt idx="286">
                    <c:v>1817</c:v>
                  </c:pt>
                  <c:pt idx="287">
                    <c:v>1817</c:v>
                  </c:pt>
                  <c:pt idx="288">
                    <c:v>1818</c:v>
                  </c:pt>
                  <c:pt idx="289">
                    <c:v>1818</c:v>
                  </c:pt>
                  <c:pt idx="290">
                    <c:v>1818</c:v>
                  </c:pt>
                  <c:pt idx="291">
                    <c:v>1818</c:v>
                  </c:pt>
                  <c:pt idx="292">
                    <c:v>1818</c:v>
                  </c:pt>
                  <c:pt idx="293">
                    <c:v>1818</c:v>
                  </c:pt>
                  <c:pt idx="294">
                    <c:v>1818</c:v>
                  </c:pt>
                  <c:pt idx="295">
                    <c:v>1818</c:v>
                  </c:pt>
                  <c:pt idx="296">
                    <c:v>1818</c:v>
                  </c:pt>
                  <c:pt idx="297">
                    <c:v>1818</c:v>
                  </c:pt>
                  <c:pt idx="298">
                    <c:v>1818</c:v>
                  </c:pt>
                  <c:pt idx="299">
                    <c:v>1818</c:v>
                  </c:pt>
                  <c:pt idx="300">
                    <c:v>1819</c:v>
                  </c:pt>
                  <c:pt idx="301">
                    <c:v>1819</c:v>
                  </c:pt>
                  <c:pt idx="302">
                    <c:v>1819</c:v>
                  </c:pt>
                  <c:pt idx="303">
                    <c:v>1819</c:v>
                  </c:pt>
                  <c:pt idx="304">
                    <c:v>1819</c:v>
                  </c:pt>
                  <c:pt idx="305">
                    <c:v>1819</c:v>
                  </c:pt>
                  <c:pt idx="306">
                    <c:v>1819</c:v>
                  </c:pt>
                  <c:pt idx="307">
                    <c:v>1819</c:v>
                  </c:pt>
                  <c:pt idx="308">
                    <c:v>1819</c:v>
                  </c:pt>
                  <c:pt idx="309">
                    <c:v>1819</c:v>
                  </c:pt>
                  <c:pt idx="310">
                    <c:v>1819</c:v>
                  </c:pt>
                  <c:pt idx="311">
                    <c:v>1819</c:v>
                  </c:pt>
                  <c:pt idx="312">
                    <c:v>1820</c:v>
                  </c:pt>
                  <c:pt idx="313">
                    <c:v>1820</c:v>
                  </c:pt>
                  <c:pt idx="314">
                    <c:v>1820</c:v>
                  </c:pt>
                  <c:pt idx="315">
                    <c:v>1820</c:v>
                  </c:pt>
                  <c:pt idx="316">
                    <c:v>1820</c:v>
                  </c:pt>
                  <c:pt idx="317">
                    <c:v>1820</c:v>
                  </c:pt>
                  <c:pt idx="318">
                    <c:v>1820</c:v>
                  </c:pt>
                  <c:pt idx="319">
                    <c:v>1820</c:v>
                  </c:pt>
                  <c:pt idx="320">
                    <c:v>1820</c:v>
                  </c:pt>
                  <c:pt idx="321">
                    <c:v>1820</c:v>
                  </c:pt>
                  <c:pt idx="322">
                    <c:v>1820</c:v>
                  </c:pt>
                  <c:pt idx="323">
                    <c:v>1820</c:v>
                  </c:pt>
                  <c:pt idx="324">
                    <c:v>1821</c:v>
                  </c:pt>
                  <c:pt idx="325">
                    <c:v>1821</c:v>
                  </c:pt>
                  <c:pt idx="326">
                    <c:v>1821</c:v>
                  </c:pt>
                  <c:pt idx="327">
                    <c:v>1821</c:v>
                  </c:pt>
                  <c:pt idx="328">
                    <c:v>1821</c:v>
                  </c:pt>
                  <c:pt idx="329">
                    <c:v>1821</c:v>
                  </c:pt>
                  <c:pt idx="330">
                    <c:v>1821</c:v>
                  </c:pt>
                  <c:pt idx="331">
                    <c:v>1821</c:v>
                  </c:pt>
                  <c:pt idx="332">
                    <c:v>1821</c:v>
                  </c:pt>
                  <c:pt idx="333">
                    <c:v>1821</c:v>
                  </c:pt>
                  <c:pt idx="334">
                    <c:v>1821</c:v>
                  </c:pt>
                  <c:pt idx="335">
                    <c:v>1821</c:v>
                  </c:pt>
                  <c:pt idx="336">
                    <c:v>1822</c:v>
                  </c:pt>
                  <c:pt idx="337">
                    <c:v>1822</c:v>
                  </c:pt>
                  <c:pt idx="338">
                    <c:v>1822</c:v>
                  </c:pt>
                  <c:pt idx="339">
                    <c:v>1822</c:v>
                  </c:pt>
                  <c:pt idx="340">
                    <c:v>1822</c:v>
                  </c:pt>
                  <c:pt idx="341">
                    <c:v>1822</c:v>
                  </c:pt>
                  <c:pt idx="342">
                    <c:v>1822</c:v>
                  </c:pt>
                  <c:pt idx="343">
                    <c:v>1822</c:v>
                  </c:pt>
                  <c:pt idx="344">
                    <c:v>1822</c:v>
                  </c:pt>
                  <c:pt idx="345">
                    <c:v>1822</c:v>
                  </c:pt>
                  <c:pt idx="346">
                    <c:v>1822</c:v>
                  </c:pt>
                  <c:pt idx="347">
                    <c:v>1822</c:v>
                  </c:pt>
                  <c:pt idx="348">
                    <c:v>1823</c:v>
                  </c:pt>
                  <c:pt idx="349">
                    <c:v>1823</c:v>
                  </c:pt>
                  <c:pt idx="350">
                    <c:v>1823</c:v>
                  </c:pt>
                  <c:pt idx="351">
                    <c:v>1823</c:v>
                  </c:pt>
                  <c:pt idx="352">
                    <c:v>1823</c:v>
                  </c:pt>
                  <c:pt idx="353">
                    <c:v>1823</c:v>
                  </c:pt>
                  <c:pt idx="354">
                    <c:v>1823</c:v>
                  </c:pt>
                  <c:pt idx="355">
                    <c:v>1823</c:v>
                  </c:pt>
                  <c:pt idx="356">
                    <c:v>1823</c:v>
                  </c:pt>
                  <c:pt idx="357">
                    <c:v>1823</c:v>
                  </c:pt>
                  <c:pt idx="358">
                    <c:v>1823</c:v>
                  </c:pt>
                  <c:pt idx="359">
                    <c:v>1823</c:v>
                  </c:pt>
                  <c:pt idx="360">
                    <c:v>1824</c:v>
                  </c:pt>
                  <c:pt idx="361">
                    <c:v>1824</c:v>
                  </c:pt>
                  <c:pt idx="362">
                    <c:v>1824</c:v>
                  </c:pt>
                  <c:pt idx="363">
                    <c:v>1824</c:v>
                  </c:pt>
                  <c:pt idx="364">
                    <c:v>1824</c:v>
                  </c:pt>
                  <c:pt idx="365">
                    <c:v>1824</c:v>
                  </c:pt>
                  <c:pt idx="366">
                    <c:v>1824</c:v>
                  </c:pt>
                  <c:pt idx="367">
                    <c:v>1824</c:v>
                  </c:pt>
                  <c:pt idx="368">
                    <c:v>1824</c:v>
                  </c:pt>
                  <c:pt idx="369">
                    <c:v>1824</c:v>
                  </c:pt>
                  <c:pt idx="370">
                    <c:v>1824</c:v>
                  </c:pt>
                  <c:pt idx="371">
                    <c:v>1824</c:v>
                  </c:pt>
                  <c:pt idx="372">
                    <c:v>1825</c:v>
                  </c:pt>
                  <c:pt idx="373">
                    <c:v>1825</c:v>
                  </c:pt>
                  <c:pt idx="374">
                    <c:v>1825</c:v>
                  </c:pt>
                  <c:pt idx="375">
                    <c:v>1825</c:v>
                  </c:pt>
                  <c:pt idx="376">
                    <c:v>1825</c:v>
                  </c:pt>
                  <c:pt idx="377">
                    <c:v>1825</c:v>
                  </c:pt>
                  <c:pt idx="378">
                    <c:v>1825</c:v>
                  </c:pt>
                  <c:pt idx="379">
                    <c:v>1825</c:v>
                  </c:pt>
                  <c:pt idx="380">
                    <c:v>1825</c:v>
                  </c:pt>
                  <c:pt idx="381">
                    <c:v>1825</c:v>
                  </c:pt>
                  <c:pt idx="382">
                    <c:v>1825</c:v>
                  </c:pt>
                  <c:pt idx="383">
                    <c:v>1825</c:v>
                  </c:pt>
                  <c:pt idx="384">
                    <c:v>1826</c:v>
                  </c:pt>
                  <c:pt idx="385">
                    <c:v>1826</c:v>
                  </c:pt>
                  <c:pt idx="386">
                    <c:v>1826</c:v>
                  </c:pt>
                  <c:pt idx="387">
                    <c:v>1826</c:v>
                  </c:pt>
                  <c:pt idx="388">
                    <c:v>1826</c:v>
                  </c:pt>
                  <c:pt idx="389">
                    <c:v>1826</c:v>
                  </c:pt>
                  <c:pt idx="390">
                    <c:v>1826</c:v>
                  </c:pt>
                  <c:pt idx="391">
                    <c:v>1826</c:v>
                  </c:pt>
                  <c:pt idx="392">
                    <c:v>1826</c:v>
                  </c:pt>
                  <c:pt idx="393">
                    <c:v>1826</c:v>
                  </c:pt>
                  <c:pt idx="394">
                    <c:v>1826</c:v>
                  </c:pt>
                  <c:pt idx="395">
                    <c:v>1826</c:v>
                  </c:pt>
                  <c:pt idx="396">
                    <c:v>1827</c:v>
                  </c:pt>
                  <c:pt idx="397">
                    <c:v>1827</c:v>
                  </c:pt>
                  <c:pt idx="398">
                    <c:v>1827</c:v>
                  </c:pt>
                  <c:pt idx="399">
                    <c:v>1827</c:v>
                  </c:pt>
                  <c:pt idx="400">
                    <c:v>1827</c:v>
                  </c:pt>
                  <c:pt idx="401">
                    <c:v>1827</c:v>
                  </c:pt>
                  <c:pt idx="402">
                    <c:v>1827</c:v>
                  </c:pt>
                  <c:pt idx="403">
                    <c:v>1827</c:v>
                  </c:pt>
                  <c:pt idx="404">
                    <c:v>1827</c:v>
                  </c:pt>
                  <c:pt idx="405">
                    <c:v>1827</c:v>
                  </c:pt>
                  <c:pt idx="406">
                    <c:v>1827</c:v>
                  </c:pt>
                  <c:pt idx="407">
                    <c:v>1827</c:v>
                  </c:pt>
                  <c:pt idx="408">
                    <c:v>1828</c:v>
                  </c:pt>
                  <c:pt idx="409">
                    <c:v>1828</c:v>
                  </c:pt>
                  <c:pt idx="410">
                    <c:v>1828</c:v>
                  </c:pt>
                  <c:pt idx="411">
                    <c:v>1828</c:v>
                  </c:pt>
                  <c:pt idx="412">
                    <c:v>1828</c:v>
                  </c:pt>
                  <c:pt idx="413">
                    <c:v>1828</c:v>
                  </c:pt>
                  <c:pt idx="414">
                    <c:v>1828</c:v>
                  </c:pt>
                  <c:pt idx="415">
                    <c:v>1828</c:v>
                  </c:pt>
                  <c:pt idx="416">
                    <c:v>1828</c:v>
                  </c:pt>
                  <c:pt idx="417">
                    <c:v>1828</c:v>
                  </c:pt>
                  <c:pt idx="418">
                    <c:v>1828</c:v>
                  </c:pt>
                  <c:pt idx="419">
                    <c:v>1828</c:v>
                  </c:pt>
                  <c:pt idx="420">
                    <c:v>1829</c:v>
                  </c:pt>
                  <c:pt idx="421">
                    <c:v>1829</c:v>
                  </c:pt>
                  <c:pt idx="422">
                    <c:v>1829</c:v>
                  </c:pt>
                  <c:pt idx="423">
                    <c:v>1829</c:v>
                  </c:pt>
                  <c:pt idx="424">
                    <c:v>1829</c:v>
                  </c:pt>
                  <c:pt idx="425">
                    <c:v>1829</c:v>
                  </c:pt>
                  <c:pt idx="426">
                    <c:v>1829</c:v>
                  </c:pt>
                  <c:pt idx="427">
                    <c:v>1829</c:v>
                  </c:pt>
                  <c:pt idx="428">
                    <c:v>1829</c:v>
                  </c:pt>
                  <c:pt idx="429">
                    <c:v>1829</c:v>
                  </c:pt>
                  <c:pt idx="430">
                    <c:v>1829</c:v>
                  </c:pt>
                  <c:pt idx="431">
                    <c:v>1829</c:v>
                  </c:pt>
                  <c:pt idx="432">
                    <c:v>1830</c:v>
                  </c:pt>
                  <c:pt idx="433">
                    <c:v>1830</c:v>
                  </c:pt>
                  <c:pt idx="434">
                    <c:v>1830</c:v>
                  </c:pt>
                  <c:pt idx="435">
                    <c:v>1830</c:v>
                  </c:pt>
                  <c:pt idx="436">
                    <c:v>1830</c:v>
                  </c:pt>
                  <c:pt idx="437">
                    <c:v>1830</c:v>
                  </c:pt>
                  <c:pt idx="438">
                    <c:v>1830</c:v>
                  </c:pt>
                  <c:pt idx="439">
                    <c:v>1830</c:v>
                  </c:pt>
                  <c:pt idx="440">
                    <c:v>1830</c:v>
                  </c:pt>
                  <c:pt idx="441">
                    <c:v>1830</c:v>
                  </c:pt>
                  <c:pt idx="442">
                    <c:v>1830</c:v>
                  </c:pt>
                  <c:pt idx="443">
                    <c:v>1830</c:v>
                  </c:pt>
                  <c:pt idx="444">
                    <c:v>1831</c:v>
                  </c:pt>
                  <c:pt idx="445">
                    <c:v>1831</c:v>
                  </c:pt>
                  <c:pt idx="446">
                    <c:v>1831</c:v>
                  </c:pt>
                  <c:pt idx="447">
                    <c:v>1831</c:v>
                  </c:pt>
                  <c:pt idx="448">
                    <c:v>1831</c:v>
                  </c:pt>
                  <c:pt idx="449">
                    <c:v>1831</c:v>
                  </c:pt>
                  <c:pt idx="450">
                    <c:v>1831</c:v>
                  </c:pt>
                  <c:pt idx="451">
                    <c:v>1831</c:v>
                  </c:pt>
                  <c:pt idx="452">
                    <c:v>1831</c:v>
                  </c:pt>
                  <c:pt idx="453">
                    <c:v>1831</c:v>
                  </c:pt>
                  <c:pt idx="454">
                    <c:v>1831</c:v>
                  </c:pt>
                  <c:pt idx="455">
                    <c:v>1831</c:v>
                  </c:pt>
                  <c:pt idx="456">
                    <c:v>1832</c:v>
                  </c:pt>
                  <c:pt idx="457">
                    <c:v>1832</c:v>
                  </c:pt>
                  <c:pt idx="458">
                    <c:v>1832</c:v>
                  </c:pt>
                  <c:pt idx="459">
                    <c:v>1832</c:v>
                  </c:pt>
                  <c:pt idx="460">
                    <c:v>1832</c:v>
                  </c:pt>
                  <c:pt idx="461">
                    <c:v>1832</c:v>
                  </c:pt>
                  <c:pt idx="462">
                    <c:v>1832</c:v>
                  </c:pt>
                  <c:pt idx="463">
                    <c:v>1832</c:v>
                  </c:pt>
                  <c:pt idx="464">
                    <c:v>1832</c:v>
                  </c:pt>
                  <c:pt idx="465">
                    <c:v>1832</c:v>
                  </c:pt>
                  <c:pt idx="466">
                    <c:v>1832</c:v>
                  </c:pt>
                  <c:pt idx="467">
                    <c:v>1832</c:v>
                  </c:pt>
                  <c:pt idx="468">
                    <c:v>1833</c:v>
                  </c:pt>
                  <c:pt idx="469">
                    <c:v>1833</c:v>
                  </c:pt>
                  <c:pt idx="470">
                    <c:v>1833</c:v>
                  </c:pt>
                  <c:pt idx="471">
                    <c:v>1833</c:v>
                  </c:pt>
                  <c:pt idx="472">
                    <c:v>1833</c:v>
                  </c:pt>
                  <c:pt idx="473">
                    <c:v>1833</c:v>
                  </c:pt>
                  <c:pt idx="474">
                    <c:v>1833</c:v>
                  </c:pt>
                  <c:pt idx="475">
                    <c:v>1833</c:v>
                  </c:pt>
                  <c:pt idx="476">
                    <c:v>1833</c:v>
                  </c:pt>
                  <c:pt idx="477">
                    <c:v>1833</c:v>
                  </c:pt>
                  <c:pt idx="478">
                    <c:v>1833</c:v>
                  </c:pt>
                  <c:pt idx="479">
                    <c:v>1833</c:v>
                  </c:pt>
                  <c:pt idx="480">
                    <c:v>1834</c:v>
                  </c:pt>
                  <c:pt idx="481">
                    <c:v>1834</c:v>
                  </c:pt>
                  <c:pt idx="482">
                    <c:v>1834</c:v>
                  </c:pt>
                  <c:pt idx="483">
                    <c:v>1834</c:v>
                  </c:pt>
                  <c:pt idx="484">
                    <c:v>1834</c:v>
                  </c:pt>
                  <c:pt idx="485">
                    <c:v>1834</c:v>
                  </c:pt>
                  <c:pt idx="486">
                    <c:v>1834</c:v>
                  </c:pt>
                  <c:pt idx="487">
                    <c:v>1834</c:v>
                  </c:pt>
                  <c:pt idx="488">
                    <c:v>1834</c:v>
                  </c:pt>
                  <c:pt idx="489">
                    <c:v>1834</c:v>
                  </c:pt>
                  <c:pt idx="490">
                    <c:v>1834</c:v>
                  </c:pt>
                  <c:pt idx="491">
                    <c:v>1834</c:v>
                  </c:pt>
                  <c:pt idx="492">
                    <c:v>1835</c:v>
                  </c:pt>
                  <c:pt idx="493">
                    <c:v>1835</c:v>
                  </c:pt>
                  <c:pt idx="494">
                    <c:v>1835</c:v>
                  </c:pt>
                  <c:pt idx="495">
                    <c:v>1835</c:v>
                  </c:pt>
                  <c:pt idx="496">
                    <c:v>1835</c:v>
                  </c:pt>
                  <c:pt idx="497">
                    <c:v>1835</c:v>
                  </c:pt>
                  <c:pt idx="498">
                    <c:v>1835</c:v>
                  </c:pt>
                  <c:pt idx="499">
                    <c:v>1835</c:v>
                  </c:pt>
                  <c:pt idx="500">
                    <c:v>1835</c:v>
                  </c:pt>
                  <c:pt idx="501">
                    <c:v>1835</c:v>
                  </c:pt>
                  <c:pt idx="502">
                    <c:v>1835</c:v>
                  </c:pt>
                  <c:pt idx="503">
                    <c:v>1835</c:v>
                  </c:pt>
                  <c:pt idx="504">
                    <c:v>1836</c:v>
                  </c:pt>
                  <c:pt idx="505">
                    <c:v>1836</c:v>
                  </c:pt>
                  <c:pt idx="506">
                    <c:v>1836</c:v>
                  </c:pt>
                  <c:pt idx="507">
                    <c:v>1836</c:v>
                  </c:pt>
                  <c:pt idx="508">
                    <c:v>1836</c:v>
                  </c:pt>
                  <c:pt idx="509">
                    <c:v>1836</c:v>
                  </c:pt>
                  <c:pt idx="510">
                    <c:v>1836</c:v>
                  </c:pt>
                  <c:pt idx="511">
                    <c:v>1836</c:v>
                  </c:pt>
                  <c:pt idx="512">
                    <c:v>1836</c:v>
                  </c:pt>
                  <c:pt idx="513">
                    <c:v>1836</c:v>
                  </c:pt>
                  <c:pt idx="514">
                    <c:v>1836</c:v>
                  </c:pt>
                  <c:pt idx="515">
                    <c:v>1836</c:v>
                  </c:pt>
                  <c:pt idx="516">
                    <c:v>1837</c:v>
                  </c:pt>
                  <c:pt idx="517">
                    <c:v>1837</c:v>
                  </c:pt>
                  <c:pt idx="518">
                    <c:v>1837</c:v>
                  </c:pt>
                  <c:pt idx="519">
                    <c:v>1837</c:v>
                  </c:pt>
                  <c:pt idx="520">
                    <c:v>1837</c:v>
                  </c:pt>
                  <c:pt idx="521">
                    <c:v>1837</c:v>
                  </c:pt>
                  <c:pt idx="522">
                    <c:v>1837</c:v>
                  </c:pt>
                  <c:pt idx="523">
                    <c:v>1837</c:v>
                  </c:pt>
                  <c:pt idx="524">
                    <c:v>1837</c:v>
                  </c:pt>
                  <c:pt idx="525">
                    <c:v>1837</c:v>
                  </c:pt>
                  <c:pt idx="526">
                    <c:v>1837</c:v>
                  </c:pt>
                  <c:pt idx="527">
                    <c:v>1837</c:v>
                  </c:pt>
                  <c:pt idx="528">
                    <c:v>1838</c:v>
                  </c:pt>
                  <c:pt idx="529">
                    <c:v>1838</c:v>
                  </c:pt>
                  <c:pt idx="530">
                    <c:v>1838</c:v>
                  </c:pt>
                  <c:pt idx="531">
                    <c:v>1838</c:v>
                  </c:pt>
                  <c:pt idx="532">
                    <c:v>1838</c:v>
                  </c:pt>
                  <c:pt idx="533">
                    <c:v>1838</c:v>
                  </c:pt>
                  <c:pt idx="534">
                    <c:v>1838</c:v>
                  </c:pt>
                  <c:pt idx="535">
                    <c:v>1838</c:v>
                  </c:pt>
                  <c:pt idx="536">
                    <c:v>1838</c:v>
                  </c:pt>
                  <c:pt idx="537">
                    <c:v>1838</c:v>
                  </c:pt>
                  <c:pt idx="538">
                    <c:v>1838</c:v>
                  </c:pt>
                  <c:pt idx="539">
                    <c:v>1838</c:v>
                  </c:pt>
                  <c:pt idx="540">
                    <c:v>1839</c:v>
                  </c:pt>
                  <c:pt idx="541">
                    <c:v>1839</c:v>
                  </c:pt>
                  <c:pt idx="542">
                    <c:v>1839</c:v>
                  </c:pt>
                  <c:pt idx="543">
                    <c:v>1839</c:v>
                  </c:pt>
                  <c:pt idx="544">
                    <c:v>1839</c:v>
                  </c:pt>
                  <c:pt idx="545">
                    <c:v>1839</c:v>
                  </c:pt>
                  <c:pt idx="546">
                    <c:v>1839</c:v>
                  </c:pt>
                  <c:pt idx="547">
                    <c:v>1839</c:v>
                  </c:pt>
                  <c:pt idx="548">
                    <c:v>1839</c:v>
                  </c:pt>
                  <c:pt idx="549">
                    <c:v>1839</c:v>
                  </c:pt>
                  <c:pt idx="550">
                    <c:v>1839</c:v>
                  </c:pt>
                  <c:pt idx="551">
                    <c:v>1839</c:v>
                  </c:pt>
                  <c:pt idx="552">
                    <c:v>1840</c:v>
                  </c:pt>
                  <c:pt idx="553">
                    <c:v>1840</c:v>
                  </c:pt>
                  <c:pt idx="554">
                    <c:v>1840</c:v>
                  </c:pt>
                  <c:pt idx="555">
                    <c:v>1840</c:v>
                  </c:pt>
                  <c:pt idx="556">
                    <c:v>1840</c:v>
                  </c:pt>
                  <c:pt idx="557">
                    <c:v>1840</c:v>
                  </c:pt>
                  <c:pt idx="558">
                    <c:v>1840</c:v>
                  </c:pt>
                  <c:pt idx="559">
                    <c:v>1840</c:v>
                  </c:pt>
                  <c:pt idx="560">
                    <c:v>1840</c:v>
                  </c:pt>
                  <c:pt idx="561">
                    <c:v>1840</c:v>
                  </c:pt>
                  <c:pt idx="562">
                    <c:v>1840</c:v>
                  </c:pt>
                  <c:pt idx="563">
                    <c:v>1840</c:v>
                  </c:pt>
                  <c:pt idx="564">
                    <c:v>1841</c:v>
                  </c:pt>
                  <c:pt idx="565">
                    <c:v>1841</c:v>
                  </c:pt>
                  <c:pt idx="566">
                    <c:v>1841</c:v>
                  </c:pt>
                  <c:pt idx="567">
                    <c:v>1841</c:v>
                  </c:pt>
                  <c:pt idx="568">
                    <c:v>1841</c:v>
                  </c:pt>
                  <c:pt idx="569">
                    <c:v>1841</c:v>
                  </c:pt>
                  <c:pt idx="570">
                    <c:v>1841</c:v>
                  </c:pt>
                  <c:pt idx="571">
                    <c:v>1841</c:v>
                  </c:pt>
                  <c:pt idx="572">
                    <c:v>1841</c:v>
                  </c:pt>
                  <c:pt idx="573">
                    <c:v>1841</c:v>
                  </c:pt>
                  <c:pt idx="574">
                    <c:v>1841</c:v>
                  </c:pt>
                  <c:pt idx="575">
                    <c:v>1841</c:v>
                  </c:pt>
                  <c:pt idx="576">
                    <c:v>1842</c:v>
                  </c:pt>
                  <c:pt idx="577">
                    <c:v>1842</c:v>
                  </c:pt>
                  <c:pt idx="578">
                    <c:v>1842</c:v>
                  </c:pt>
                  <c:pt idx="579">
                    <c:v>1842</c:v>
                  </c:pt>
                  <c:pt idx="580">
                    <c:v>1842</c:v>
                  </c:pt>
                  <c:pt idx="581">
                    <c:v>1842</c:v>
                  </c:pt>
                  <c:pt idx="582">
                    <c:v>1842</c:v>
                  </c:pt>
                  <c:pt idx="583">
                    <c:v>1842</c:v>
                  </c:pt>
                  <c:pt idx="584">
                    <c:v>1842</c:v>
                  </c:pt>
                  <c:pt idx="585">
                    <c:v>1842</c:v>
                  </c:pt>
                  <c:pt idx="586">
                    <c:v>1842</c:v>
                  </c:pt>
                  <c:pt idx="587">
                    <c:v>1842</c:v>
                  </c:pt>
                  <c:pt idx="588">
                    <c:v>1843</c:v>
                  </c:pt>
                  <c:pt idx="589">
                    <c:v>1843</c:v>
                  </c:pt>
                  <c:pt idx="590">
                    <c:v>1843</c:v>
                  </c:pt>
                  <c:pt idx="591">
                    <c:v>1843</c:v>
                  </c:pt>
                  <c:pt idx="592">
                    <c:v>1843</c:v>
                  </c:pt>
                  <c:pt idx="593">
                    <c:v>1843</c:v>
                  </c:pt>
                  <c:pt idx="594">
                    <c:v>1843</c:v>
                  </c:pt>
                  <c:pt idx="595">
                    <c:v>1843</c:v>
                  </c:pt>
                  <c:pt idx="596">
                    <c:v>1843</c:v>
                  </c:pt>
                  <c:pt idx="597">
                    <c:v>1843</c:v>
                  </c:pt>
                  <c:pt idx="598">
                    <c:v>1843</c:v>
                  </c:pt>
                  <c:pt idx="599">
                    <c:v>1843</c:v>
                  </c:pt>
                  <c:pt idx="600">
                    <c:v>1844</c:v>
                  </c:pt>
                  <c:pt idx="601">
                    <c:v>1844</c:v>
                  </c:pt>
                  <c:pt idx="602">
                    <c:v>1844</c:v>
                  </c:pt>
                  <c:pt idx="603">
                    <c:v>1844</c:v>
                  </c:pt>
                  <c:pt idx="604">
                    <c:v>1844</c:v>
                  </c:pt>
                  <c:pt idx="605">
                    <c:v>1844</c:v>
                  </c:pt>
                  <c:pt idx="606">
                    <c:v>1844</c:v>
                  </c:pt>
                  <c:pt idx="607">
                    <c:v>1844</c:v>
                  </c:pt>
                  <c:pt idx="608">
                    <c:v>1844</c:v>
                  </c:pt>
                  <c:pt idx="609">
                    <c:v>1844</c:v>
                  </c:pt>
                  <c:pt idx="610">
                    <c:v>1844</c:v>
                  </c:pt>
                  <c:pt idx="611">
                    <c:v>1844</c:v>
                  </c:pt>
                  <c:pt idx="612">
                    <c:v>1845</c:v>
                  </c:pt>
                  <c:pt idx="613">
                    <c:v>1845</c:v>
                  </c:pt>
                  <c:pt idx="614">
                    <c:v>1845</c:v>
                  </c:pt>
                  <c:pt idx="615">
                    <c:v>1845</c:v>
                  </c:pt>
                  <c:pt idx="616">
                    <c:v>1845</c:v>
                  </c:pt>
                  <c:pt idx="617">
                    <c:v>1845</c:v>
                  </c:pt>
                  <c:pt idx="618">
                    <c:v>1845</c:v>
                  </c:pt>
                  <c:pt idx="619">
                    <c:v>1845</c:v>
                  </c:pt>
                  <c:pt idx="620">
                    <c:v>1845</c:v>
                  </c:pt>
                  <c:pt idx="621">
                    <c:v>1845</c:v>
                  </c:pt>
                  <c:pt idx="622">
                    <c:v>1845</c:v>
                  </c:pt>
                  <c:pt idx="623">
                    <c:v>1845</c:v>
                  </c:pt>
                  <c:pt idx="624">
                    <c:v>1846</c:v>
                  </c:pt>
                  <c:pt idx="625">
                    <c:v>1846</c:v>
                  </c:pt>
                  <c:pt idx="626">
                    <c:v>1846</c:v>
                  </c:pt>
                  <c:pt idx="627">
                    <c:v>1846</c:v>
                  </c:pt>
                  <c:pt idx="628">
                    <c:v>1846</c:v>
                  </c:pt>
                  <c:pt idx="629">
                    <c:v>1846</c:v>
                  </c:pt>
                  <c:pt idx="630">
                    <c:v>1846</c:v>
                  </c:pt>
                  <c:pt idx="631">
                    <c:v>1846</c:v>
                  </c:pt>
                  <c:pt idx="632">
                    <c:v>1846</c:v>
                  </c:pt>
                  <c:pt idx="633">
                    <c:v>1846</c:v>
                  </c:pt>
                  <c:pt idx="634">
                    <c:v>1846</c:v>
                  </c:pt>
                  <c:pt idx="635">
                    <c:v>1846</c:v>
                  </c:pt>
                  <c:pt idx="636">
                    <c:v>1847</c:v>
                  </c:pt>
                  <c:pt idx="637">
                    <c:v>1847</c:v>
                  </c:pt>
                  <c:pt idx="638">
                    <c:v>1847</c:v>
                  </c:pt>
                  <c:pt idx="639">
                    <c:v>1847</c:v>
                  </c:pt>
                  <c:pt idx="640">
                    <c:v>1847</c:v>
                  </c:pt>
                  <c:pt idx="641">
                    <c:v>1847</c:v>
                  </c:pt>
                  <c:pt idx="642">
                    <c:v>1847</c:v>
                  </c:pt>
                  <c:pt idx="643">
                    <c:v>1847</c:v>
                  </c:pt>
                  <c:pt idx="644">
                    <c:v>1847</c:v>
                  </c:pt>
                  <c:pt idx="645">
                    <c:v>1847</c:v>
                  </c:pt>
                  <c:pt idx="646">
                    <c:v>1847</c:v>
                  </c:pt>
                  <c:pt idx="647">
                    <c:v>1847</c:v>
                  </c:pt>
                  <c:pt idx="648">
                    <c:v>1848</c:v>
                  </c:pt>
                  <c:pt idx="649">
                    <c:v>1848</c:v>
                  </c:pt>
                  <c:pt idx="650">
                    <c:v>1848</c:v>
                  </c:pt>
                  <c:pt idx="651">
                    <c:v>1848</c:v>
                  </c:pt>
                  <c:pt idx="652">
                    <c:v>1848</c:v>
                  </c:pt>
                  <c:pt idx="653">
                    <c:v>1848</c:v>
                  </c:pt>
                  <c:pt idx="654">
                    <c:v>1848</c:v>
                  </c:pt>
                  <c:pt idx="655">
                    <c:v>1848</c:v>
                  </c:pt>
                  <c:pt idx="656">
                    <c:v>1848</c:v>
                  </c:pt>
                  <c:pt idx="657">
                    <c:v>1848</c:v>
                  </c:pt>
                  <c:pt idx="658">
                    <c:v>1848</c:v>
                  </c:pt>
                  <c:pt idx="659">
                    <c:v>1848</c:v>
                  </c:pt>
                  <c:pt idx="660">
                    <c:v>1849</c:v>
                  </c:pt>
                  <c:pt idx="661">
                    <c:v>1849</c:v>
                  </c:pt>
                  <c:pt idx="662">
                    <c:v>1849</c:v>
                  </c:pt>
                  <c:pt idx="663">
                    <c:v>1849</c:v>
                  </c:pt>
                  <c:pt idx="664">
                    <c:v>1849</c:v>
                  </c:pt>
                  <c:pt idx="665">
                    <c:v>1849</c:v>
                  </c:pt>
                  <c:pt idx="666">
                    <c:v>1849</c:v>
                  </c:pt>
                  <c:pt idx="667">
                    <c:v>1849</c:v>
                  </c:pt>
                  <c:pt idx="668">
                    <c:v>1849</c:v>
                  </c:pt>
                  <c:pt idx="669">
                    <c:v>1849</c:v>
                  </c:pt>
                  <c:pt idx="670">
                    <c:v>1849</c:v>
                  </c:pt>
                  <c:pt idx="671">
                    <c:v>1849</c:v>
                  </c:pt>
                  <c:pt idx="672">
                    <c:v>1850</c:v>
                  </c:pt>
                  <c:pt idx="673">
                    <c:v>1850</c:v>
                  </c:pt>
                  <c:pt idx="674">
                    <c:v>1850</c:v>
                  </c:pt>
                  <c:pt idx="675">
                    <c:v>1850</c:v>
                  </c:pt>
                  <c:pt idx="676">
                    <c:v>1850</c:v>
                  </c:pt>
                  <c:pt idx="677">
                    <c:v>1850</c:v>
                  </c:pt>
                  <c:pt idx="678">
                    <c:v>1850</c:v>
                  </c:pt>
                  <c:pt idx="679">
                    <c:v>1850</c:v>
                  </c:pt>
                  <c:pt idx="680">
                    <c:v>1850</c:v>
                  </c:pt>
                  <c:pt idx="681">
                    <c:v>1850</c:v>
                  </c:pt>
                  <c:pt idx="682">
                    <c:v>1850</c:v>
                  </c:pt>
                  <c:pt idx="683">
                    <c:v>1850</c:v>
                  </c:pt>
                  <c:pt idx="684">
                    <c:v>1851</c:v>
                  </c:pt>
                  <c:pt idx="685">
                    <c:v>1851</c:v>
                  </c:pt>
                  <c:pt idx="686">
                    <c:v>1851</c:v>
                  </c:pt>
                  <c:pt idx="687">
                    <c:v>1851</c:v>
                  </c:pt>
                  <c:pt idx="688">
                    <c:v>1851</c:v>
                  </c:pt>
                  <c:pt idx="689">
                    <c:v>1851</c:v>
                  </c:pt>
                  <c:pt idx="690">
                    <c:v>1851</c:v>
                  </c:pt>
                  <c:pt idx="691">
                    <c:v>1851</c:v>
                  </c:pt>
                  <c:pt idx="692">
                    <c:v>1851</c:v>
                  </c:pt>
                  <c:pt idx="693">
                    <c:v>1851</c:v>
                  </c:pt>
                  <c:pt idx="694">
                    <c:v>1851</c:v>
                  </c:pt>
                  <c:pt idx="695">
                    <c:v>1851</c:v>
                  </c:pt>
                  <c:pt idx="696">
                    <c:v>1852</c:v>
                  </c:pt>
                  <c:pt idx="697">
                    <c:v>1852</c:v>
                  </c:pt>
                  <c:pt idx="698">
                    <c:v>1852</c:v>
                  </c:pt>
                  <c:pt idx="699">
                    <c:v>1852</c:v>
                  </c:pt>
                  <c:pt idx="700">
                    <c:v>1852</c:v>
                  </c:pt>
                  <c:pt idx="701">
                    <c:v>1852</c:v>
                  </c:pt>
                  <c:pt idx="702">
                    <c:v>1852</c:v>
                  </c:pt>
                  <c:pt idx="703">
                    <c:v>1852</c:v>
                  </c:pt>
                  <c:pt idx="704">
                    <c:v>1852</c:v>
                  </c:pt>
                  <c:pt idx="705">
                    <c:v>1852</c:v>
                  </c:pt>
                  <c:pt idx="706">
                    <c:v>1852</c:v>
                  </c:pt>
                  <c:pt idx="707">
                    <c:v>1852</c:v>
                  </c:pt>
                  <c:pt idx="708">
                    <c:v>1853</c:v>
                  </c:pt>
                  <c:pt idx="709">
                    <c:v>1853</c:v>
                  </c:pt>
                  <c:pt idx="710">
                    <c:v>1853</c:v>
                  </c:pt>
                  <c:pt idx="711">
                    <c:v>1853</c:v>
                  </c:pt>
                  <c:pt idx="712">
                    <c:v>1853</c:v>
                  </c:pt>
                  <c:pt idx="713">
                    <c:v>1853</c:v>
                  </c:pt>
                  <c:pt idx="714">
                    <c:v>1853</c:v>
                  </c:pt>
                  <c:pt idx="715">
                    <c:v>1853</c:v>
                  </c:pt>
                  <c:pt idx="716">
                    <c:v>1853</c:v>
                  </c:pt>
                  <c:pt idx="717">
                    <c:v>1853</c:v>
                  </c:pt>
                  <c:pt idx="718">
                    <c:v>1853</c:v>
                  </c:pt>
                  <c:pt idx="719">
                    <c:v>1853</c:v>
                  </c:pt>
                  <c:pt idx="720">
                    <c:v>1854</c:v>
                  </c:pt>
                  <c:pt idx="721">
                    <c:v>1854</c:v>
                  </c:pt>
                  <c:pt idx="722">
                    <c:v>1854</c:v>
                  </c:pt>
                  <c:pt idx="723">
                    <c:v>1854</c:v>
                  </c:pt>
                  <c:pt idx="724">
                    <c:v>1854</c:v>
                  </c:pt>
                  <c:pt idx="725">
                    <c:v>1854</c:v>
                  </c:pt>
                  <c:pt idx="726">
                    <c:v>1854</c:v>
                  </c:pt>
                  <c:pt idx="727">
                    <c:v>1854</c:v>
                  </c:pt>
                  <c:pt idx="728">
                    <c:v>1854</c:v>
                  </c:pt>
                  <c:pt idx="729">
                    <c:v>1854</c:v>
                  </c:pt>
                  <c:pt idx="730">
                    <c:v>1854</c:v>
                  </c:pt>
                  <c:pt idx="731">
                    <c:v>1854</c:v>
                  </c:pt>
                  <c:pt idx="732">
                    <c:v>1855</c:v>
                  </c:pt>
                  <c:pt idx="733">
                    <c:v>1855</c:v>
                  </c:pt>
                  <c:pt idx="734">
                    <c:v>1855</c:v>
                  </c:pt>
                  <c:pt idx="735">
                    <c:v>1855</c:v>
                  </c:pt>
                  <c:pt idx="736">
                    <c:v>1855</c:v>
                  </c:pt>
                  <c:pt idx="737">
                    <c:v>1855</c:v>
                  </c:pt>
                  <c:pt idx="738">
                    <c:v>1855</c:v>
                  </c:pt>
                  <c:pt idx="739">
                    <c:v>1855</c:v>
                  </c:pt>
                  <c:pt idx="740">
                    <c:v>1855</c:v>
                  </c:pt>
                  <c:pt idx="741">
                    <c:v>1855</c:v>
                  </c:pt>
                  <c:pt idx="742">
                    <c:v>1855</c:v>
                  </c:pt>
                  <c:pt idx="743">
                    <c:v>1855</c:v>
                  </c:pt>
                  <c:pt idx="744">
                    <c:v>1856</c:v>
                  </c:pt>
                  <c:pt idx="745">
                    <c:v>1856</c:v>
                  </c:pt>
                  <c:pt idx="746">
                    <c:v>1856</c:v>
                  </c:pt>
                  <c:pt idx="747">
                    <c:v>1856</c:v>
                  </c:pt>
                  <c:pt idx="748">
                    <c:v>1856</c:v>
                  </c:pt>
                  <c:pt idx="749">
                    <c:v>1856</c:v>
                  </c:pt>
                  <c:pt idx="750">
                    <c:v>1856</c:v>
                  </c:pt>
                  <c:pt idx="751">
                    <c:v>1856</c:v>
                  </c:pt>
                  <c:pt idx="752">
                    <c:v>1856</c:v>
                  </c:pt>
                  <c:pt idx="753">
                    <c:v>1856</c:v>
                  </c:pt>
                  <c:pt idx="754">
                    <c:v>1856</c:v>
                  </c:pt>
                  <c:pt idx="755">
                    <c:v>1856</c:v>
                  </c:pt>
                  <c:pt idx="756">
                    <c:v>1857</c:v>
                  </c:pt>
                  <c:pt idx="757">
                    <c:v>1857</c:v>
                  </c:pt>
                  <c:pt idx="758">
                    <c:v>1857</c:v>
                  </c:pt>
                  <c:pt idx="759">
                    <c:v>1857</c:v>
                  </c:pt>
                  <c:pt idx="760">
                    <c:v>1857</c:v>
                  </c:pt>
                  <c:pt idx="761">
                    <c:v>1857</c:v>
                  </c:pt>
                  <c:pt idx="762">
                    <c:v>1857</c:v>
                  </c:pt>
                  <c:pt idx="763">
                    <c:v>1857</c:v>
                  </c:pt>
                  <c:pt idx="764">
                    <c:v>1857</c:v>
                  </c:pt>
                  <c:pt idx="765">
                    <c:v>1857</c:v>
                  </c:pt>
                  <c:pt idx="766">
                    <c:v>1857</c:v>
                  </c:pt>
                  <c:pt idx="767">
                    <c:v>1857</c:v>
                  </c:pt>
                  <c:pt idx="768">
                    <c:v>1858</c:v>
                  </c:pt>
                  <c:pt idx="769">
                    <c:v>1858</c:v>
                  </c:pt>
                  <c:pt idx="770">
                    <c:v>1858</c:v>
                  </c:pt>
                  <c:pt idx="771">
                    <c:v>1858</c:v>
                  </c:pt>
                  <c:pt idx="772">
                    <c:v>1858</c:v>
                  </c:pt>
                  <c:pt idx="773">
                    <c:v>1858</c:v>
                  </c:pt>
                  <c:pt idx="774">
                    <c:v>1858</c:v>
                  </c:pt>
                  <c:pt idx="775">
                    <c:v>1858</c:v>
                  </c:pt>
                  <c:pt idx="776">
                    <c:v>1858</c:v>
                  </c:pt>
                  <c:pt idx="777">
                    <c:v>1858</c:v>
                  </c:pt>
                  <c:pt idx="778">
                    <c:v>1858</c:v>
                  </c:pt>
                  <c:pt idx="779">
                    <c:v>1858</c:v>
                  </c:pt>
                  <c:pt idx="780">
                    <c:v>1859</c:v>
                  </c:pt>
                  <c:pt idx="781">
                    <c:v>1859</c:v>
                  </c:pt>
                  <c:pt idx="782">
                    <c:v>1859</c:v>
                  </c:pt>
                  <c:pt idx="783">
                    <c:v>1859</c:v>
                  </c:pt>
                  <c:pt idx="784">
                    <c:v>1859</c:v>
                  </c:pt>
                  <c:pt idx="785">
                    <c:v>1859</c:v>
                  </c:pt>
                  <c:pt idx="786">
                    <c:v>1859</c:v>
                  </c:pt>
                  <c:pt idx="787">
                    <c:v>1859</c:v>
                  </c:pt>
                  <c:pt idx="788">
                    <c:v>1859</c:v>
                  </c:pt>
                  <c:pt idx="789">
                    <c:v>1859</c:v>
                  </c:pt>
                  <c:pt idx="790">
                    <c:v>1859</c:v>
                  </c:pt>
                  <c:pt idx="791">
                    <c:v>1859</c:v>
                  </c:pt>
                  <c:pt idx="792">
                    <c:v>1860</c:v>
                  </c:pt>
                  <c:pt idx="793">
                    <c:v>1860</c:v>
                  </c:pt>
                  <c:pt idx="794">
                    <c:v>1860</c:v>
                  </c:pt>
                  <c:pt idx="795">
                    <c:v>1860</c:v>
                  </c:pt>
                  <c:pt idx="796">
                    <c:v>1860</c:v>
                  </c:pt>
                  <c:pt idx="797">
                    <c:v>1860</c:v>
                  </c:pt>
                  <c:pt idx="798">
                    <c:v>1860</c:v>
                  </c:pt>
                  <c:pt idx="799">
                    <c:v>1860</c:v>
                  </c:pt>
                  <c:pt idx="800">
                    <c:v>1860</c:v>
                  </c:pt>
                  <c:pt idx="801">
                    <c:v>1860</c:v>
                  </c:pt>
                  <c:pt idx="802">
                    <c:v>1860</c:v>
                  </c:pt>
                  <c:pt idx="803">
                    <c:v>1860</c:v>
                  </c:pt>
                  <c:pt idx="804">
                    <c:v>1861</c:v>
                  </c:pt>
                  <c:pt idx="805">
                    <c:v>1861</c:v>
                  </c:pt>
                  <c:pt idx="806">
                    <c:v>1861</c:v>
                  </c:pt>
                  <c:pt idx="807">
                    <c:v>1861</c:v>
                  </c:pt>
                  <c:pt idx="808">
                    <c:v>1861</c:v>
                  </c:pt>
                  <c:pt idx="809">
                    <c:v>1861</c:v>
                  </c:pt>
                  <c:pt idx="810">
                    <c:v>1861</c:v>
                  </c:pt>
                  <c:pt idx="811">
                    <c:v>1861</c:v>
                  </c:pt>
                  <c:pt idx="812">
                    <c:v>1861</c:v>
                  </c:pt>
                  <c:pt idx="813">
                    <c:v>1861</c:v>
                  </c:pt>
                  <c:pt idx="814">
                    <c:v>1861</c:v>
                  </c:pt>
                  <c:pt idx="815">
                    <c:v>1861</c:v>
                  </c:pt>
                  <c:pt idx="816">
                    <c:v>1862</c:v>
                  </c:pt>
                  <c:pt idx="817">
                    <c:v>1862</c:v>
                  </c:pt>
                  <c:pt idx="818">
                    <c:v>1862</c:v>
                  </c:pt>
                  <c:pt idx="819">
                    <c:v>1862</c:v>
                  </c:pt>
                  <c:pt idx="820">
                    <c:v>1862</c:v>
                  </c:pt>
                  <c:pt idx="821">
                    <c:v>1862</c:v>
                  </c:pt>
                  <c:pt idx="822">
                    <c:v>1862</c:v>
                  </c:pt>
                  <c:pt idx="823">
                    <c:v>1862</c:v>
                  </c:pt>
                  <c:pt idx="824">
                    <c:v>1862</c:v>
                  </c:pt>
                  <c:pt idx="825">
                    <c:v>1862</c:v>
                  </c:pt>
                  <c:pt idx="826">
                    <c:v>1862</c:v>
                  </c:pt>
                  <c:pt idx="827">
                    <c:v>1862</c:v>
                  </c:pt>
                  <c:pt idx="828">
                    <c:v>1863</c:v>
                  </c:pt>
                  <c:pt idx="829">
                    <c:v>1863</c:v>
                  </c:pt>
                  <c:pt idx="830">
                    <c:v>1863</c:v>
                  </c:pt>
                  <c:pt idx="831">
                    <c:v>1863</c:v>
                  </c:pt>
                  <c:pt idx="832">
                    <c:v>1863</c:v>
                  </c:pt>
                  <c:pt idx="833">
                    <c:v>1863</c:v>
                  </c:pt>
                  <c:pt idx="834">
                    <c:v>1863</c:v>
                  </c:pt>
                  <c:pt idx="835">
                    <c:v>1863</c:v>
                  </c:pt>
                  <c:pt idx="836">
                    <c:v>1863</c:v>
                  </c:pt>
                  <c:pt idx="837">
                    <c:v>1863</c:v>
                  </c:pt>
                  <c:pt idx="838">
                    <c:v>1863</c:v>
                  </c:pt>
                  <c:pt idx="839">
                    <c:v>1863</c:v>
                  </c:pt>
                  <c:pt idx="840">
                    <c:v>1864</c:v>
                  </c:pt>
                  <c:pt idx="841">
                    <c:v>1864</c:v>
                  </c:pt>
                  <c:pt idx="842">
                    <c:v>1864</c:v>
                  </c:pt>
                  <c:pt idx="843">
                    <c:v>1864</c:v>
                  </c:pt>
                  <c:pt idx="844">
                    <c:v>1864</c:v>
                  </c:pt>
                  <c:pt idx="845">
                    <c:v>1864</c:v>
                  </c:pt>
                  <c:pt idx="846">
                    <c:v>1864</c:v>
                  </c:pt>
                  <c:pt idx="847">
                    <c:v>1864</c:v>
                  </c:pt>
                  <c:pt idx="848">
                    <c:v>1864</c:v>
                  </c:pt>
                  <c:pt idx="849">
                    <c:v>1864</c:v>
                  </c:pt>
                  <c:pt idx="850">
                    <c:v>1864</c:v>
                  </c:pt>
                  <c:pt idx="851">
                    <c:v>1864</c:v>
                  </c:pt>
                  <c:pt idx="852">
                    <c:v>1865</c:v>
                  </c:pt>
                  <c:pt idx="853">
                    <c:v>1865</c:v>
                  </c:pt>
                  <c:pt idx="854">
                    <c:v>1865</c:v>
                  </c:pt>
                  <c:pt idx="855">
                    <c:v>1865</c:v>
                  </c:pt>
                  <c:pt idx="856">
                    <c:v>1865</c:v>
                  </c:pt>
                  <c:pt idx="857">
                    <c:v>1865</c:v>
                  </c:pt>
                  <c:pt idx="858">
                    <c:v>1865</c:v>
                  </c:pt>
                  <c:pt idx="859">
                    <c:v>1865</c:v>
                  </c:pt>
                  <c:pt idx="860">
                    <c:v>1865</c:v>
                  </c:pt>
                  <c:pt idx="861">
                    <c:v>1865</c:v>
                  </c:pt>
                  <c:pt idx="862">
                    <c:v>1865</c:v>
                  </c:pt>
                  <c:pt idx="863">
                    <c:v>1865</c:v>
                  </c:pt>
                  <c:pt idx="864">
                    <c:v>1866</c:v>
                  </c:pt>
                  <c:pt idx="865">
                    <c:v>1866</c:v>
                  </c:pt>
                  <c:pt idx="866">
                    <c:v>1866</c:v>
                  </c:pt>
                  <c:pt idx="867">
                    <c:v>1866</c:v>
                  </c:pt>
                  <c:pt idx="868">
                    <c:v>1866</c:v>
                  </c:pt>
                  <c:pt idx="869">
                    <c:v>1866</c:v>
                  </c:pt>
                  <c:pt idx="870">
                    <c:v>1866</c:v>
                  </c:pt>
                  <c:pt idx="871">
                    <c:v>1866</c:v>
                  </c:pt>
                  <c:pt idx="872">
                    <c:v>1866</c:v>
                  </c:pt>
                  <c:pt idx="873">
                    <c:v>1866</c:v>
                  </c:pt>
                  <c:pt idx="874">
                    <c:v>1866</c:v>
                  </c:pt>
                  <c:pt idx="875">
                    <c:v>1866</c:v>
                  </c:pt>
                  <c:pt idx="876">
                    <c:v>1867</c:v>
                  </c:pt>
                  <c:pt idx="877">
                    <c:v>1867</c:v>
                  </c:pt>
                  <c:pt idx="878">
                    <c:v>1867</c:v>
                  </c:pt>
                  <c:pt idx="879">
                    <c:v>1867</c:v>
                  </c:pt>
                  <c:pt idx="880">
                    <c:v>1867</c:v>
                  </c:pt>
                  <c:pt idx="881">
                    <c:v>1867</c:v>
                  </c:pt>
                  <c:pt idx="882">
                    <c:v>1867</c:v>
                  </c:pt>
                  <c:pt idx="883">
                    <c:v>1867</c:v>
                  </c:pt>
                  <c:pt idx="884">
                    <c:v>1867</c:v>
                  </c:pt>
                  <c:pt idx="885">
                    <c:v>1867</c:v>
                  </c:pt>
                  <c:pt idx="886">
                    <c:v>1867</c:v>
                  </c:pt>
                  <c:pt idx="887">
                    <c:v>1867</c:v>
                  </c:pt>
                  <c:pt idx="888">
                    <c:v>1868</c:v>
                  </c:pt>
                  <c:pt idx="889">
                    <c:v>1868</c:v>
                  </c:pt>
                  <c:pt idx="890">
                    <c:v>1868</c:v>
                  </c:pt>
                  <c:pt idx="891">
                    <c:v>1868</c:v>
                  </c:pt>
                  <c:pt idx="892">
                    <c:v>1868</c:v>
                  </c:pt>
                  <c:pt idx="893">
                    <c:v>1868</c:v>
                  </c:pt>
                  <c:pt idx="894">
                    <c:v>1868</c:v>
                  </c:pt>
                  <c:pt idx="895">
                    <c:v>1868</c:v>
                  </c:pt>
                  <c:pt idx="896">
                    <c:v>1868</c:v>
                  </c:pt>
                  <c:pt idx="897">
                    <c:v>1868</c:v>
                  </c:pt>
                  <c:pt idx="898">
                    <c:v>1868</c:v>
                  </c:pt>
                  <c:pt idx="899">
                    <c:v>1868</c:v>
                  </c:pt>
                  <c:pt idx="900">
                    <c:v>1869</c:v>
                  </c:pt>
                  <c:pt idx="901">
                    <c:v>1869</c:v>
                  </c:pt>
                  <c:pt idx="902">
                    <c:v>1869</c:v>
                  </c:pt>
                  <c:pt idx="903">
                    <c:v>1869</c:v>
                  </c:pt>
                  <c:pt idx="904">
                    <c:v>1869</c:v>
                  </c:pt>
                  <c:pt idx="905">
                    <c:v>1869</c:v>
                  </c:pt>
                  <c:pt idx="906">
                    <c:v>1869</c:v>
                  </c:pt>
                  <c:pt idx="907">
                    <c:v>1869</c:v>
                  </c:pt>
                  <c:pt idx="908">
                    <c:v>1869</c:v>
                  </c:pt>
                  <c:pt idx="909">
                    <c:v>1869</c:v>
                  </c:pt>
                  <c:pt idx="910">
                    <c:v>1869</c:v>
                  </c:pt>
                  <c:pt idx="911">
                    <c:v>1869</c:v>
                  </c:pt>
                  <c:pt idx="912">
                    <c:v>1870</c:v>
                  </c:pt>
                  <c:pt idx="913">
                    <c:v>1870</c:v>
                  </c:pt>
                  <c:pt idx="914">
                    <c:v>1870</c:v>
                  </c:pt>
                  <c:pt idx="915">
                    <c:v>1870</c:v>
                  </c:pt>
                  <c:pt idx="916">
                    <c:v>1870</c:v>
                  </c:pt>
                  <c:pt idx="917">
                    <c:v>1870</c:v>
                  </c:pt>
                  <c:pt idx="918">
                    <c:v>1870</c:v>
                  </c:pt>
                  <c:pt idx="919">
                    <c:v>1870</c:v>
                  </c:pt>
                  <c:pt idx="920">
                    <c:v>1870</c:v>
                  </c:pt>
                  <c:pt idx="921">
                    <c:v>1870</c:v>
                  </c:pt>
                  <c:pt idx="922">
                    <c:v>1870</c:v>
                  </c:pt>
                  <c:pt idx="923">
                    <c:v>1870</c:v>
                  </c:pt>
                  <c:pt idx="924">
                    <c:v>1871</c:v>
                  </c:pt>
                  <c:pt idx="925">
                    <c:v>1871</c:v>
                  </c:pt>
                  <c:pt idx="926">
                    <c:v>1871</c:v>
                  </c:pt>
                  <c:pt idx="927">
                    <c:v>1871</c:v>
                  </c:pt>
                  <c:pt idx="928">
                    <c:v>1871</c:v>
                  </c:pt>
                  <c:pt idx="929">
                    <c:v>1871</c:v>
                  </c:pt>
                  <c:pt idx="930">
                    <c:v>1871</c:v>
                  </c:pt>
                  <c:pt idx="931">
                    <c:v>1871</c:v>
                  </c:pt>
                  <c:pt idx="932">
                    <c:v>1871</c:v>
                  </c:pt>
                  <c:pt idx="933">
                    <c:v>1871</c:v>
                  </c:pt>
                  <c:pt idx="934">
                    <c:v>1871</c:v>
                  </c:pt>
                  <c:pt idx="935">
                    <c:v>1871</c:v>
                  </c:pt>
                  <c:pt idx="936">
                    <c:v>1872</c:v>
                  </c:pt>
                  <c:pt idx="937">
                    <c:v>1872</c:v>
                  </c:pt>
                  <c:pt idx="938">
                    <c:v>1872</c:v>
                  </c:pt>
                  <c:pt idx="939">
                    <c:v>1872</c:v>
                  </c:pt>
                  <c:pt idx="940">
                    <c:v>1872</c:v>
                  </c:pt>
                  <c:pt idx="941">
                    <c:v>1872</c:v>
                  </c:pt>
                  <c:pt idx="942">
                    <c:v>1872</c:v>
                  </c:pt>
                  <c:pt idx="943">
                    <c:v>1872</c:v>
                  </c:pt>
                  <c:pt idx="944">
                    <c:v>1872</c:v>
                  </c:pt>
                  <c:pt idx="945">
                    <c:v>1872</c:v>
                  </c:pt>
                  <c:pt idx="946">
                    <c:v>1872</c:v>
                  </c:pt>
                  <c:pt idx="947">
                    <c:v>1872</c:v>
                  </c:pt>
                  <c:pt idx="948">
                    <c:v>1873</c:v>
                  </c:pt>
                  <c:pt idx="949">
                    <c:v>1873</c:v>
                  </c:pt>
                  <c:pt idx="950">
                    <c:v>1873</c:v>
                  </c:pt>
                  <c:pt idx="951">
                    <c:v>1873</c:v>
                  </c:pt>
                  <c:pt idx="952">
                    <c:v>1873</c:v>
                  </c:pt>
                  <c:pt idx="953">
                    <c:v>1873</c:v>
                  </c:pt>
                  <c:pt idx="954">
                    <c:v>1873</c:v>
                  </c:pt>
                  <c:pt idx="955">
                    <c:v>1873</c:v>
                  </c:pt>
                  <c:pt idx="956">
                    <c:v>1873</c:v>
                  </c:pt>
                  <c:pt idx="957">
                    <c:v>1873</c:v>
                  </c:pt>
                  <c:pt idx="958">
                    <c:v>1873</c:v>
                  </c:pt>
                  <c:pt idx="959">
                    <c:v>1873</c:v>
                  </c:pt>
                  <c:pt idx="960">
                    <c:v>1874</c:v>
                  </c:pt>
                  <c:pt idx="961">
                    <c:v>1874</c:v>
                  </c:pt>
                  <c:pt idx="962">
                    <c:v>1874</c:v>
                  </c:pt>
                  <c:pt idx="963">
                    <c:v>1874</c:v>
                  </c:pt>
                  <c:pt idx="964">
                    <c:v>1874</c:v>
                  </c:pt>
                  <c:pt idx="965">
                    <c:v>1874</c:v>
                  </c:pt>
                  <c:pt idx="966">
                    <c:v>1874</c:v>
                  </c:pt>
                  <c:pt idx="967">
                    <c:v>1874</c:v>
                  </c:pt>
                  <c:pt idx="968">
                    <c:v>1874</c:v>
                  </c:pt>
                  <c:pt idx="969">
                    <c:v>1874</c:v>
                  </c:pt>
                  <c:pt idx="970">
                    <c:v>1874</c:v>
                  </c:pt>
                  <c:pt idx="971">
                    <c:v>1874</c:v>
                  </c:pt>
                  <c:pt idx="972">
                    <c:v>1875</c:v>
                  </c:pt>
                  <c:pt idx="973">
                    <c:v>1875</c:v>
                  </c:pt>
                  <c:pt idx="974">
                    <c:v>1875</c:v>
                  </c:pt>
                  <c:pt idx="975">
                    <c:v>1875</c:v>
                  </c:pt>
                  <c:pt idx="976">
                    <c:v>1875</c:v>
                  </c:pt>
                  <c:pt idx="977">
                    <c:v>1875</c:v>
                  </c:pt>
                  <c:pt idx="978">
                    <c:v>1875</c:v>
                  </c:pt>
                  <c:pt idx="979">
                    <c:v>1875</c:v>
                  </c:pt>
                  <c:pt idx="980">
                    <c:v>1875</c:v>
                  </c:pt>
                  <c:pt idx="981">
                    <c:v>1875</c:v>
                  </c:pt>
                  <c:pt idx="982">
                    <c:v>1875</c:v>
                  </c:pt>
                  <c:pt idx="983">
                    <c:v>1875</c:v>
                  </c:pt>
                  <c:pt idx="984">
                    <c:v>1876</c:v>
                  </c:pt>
                  <c:pt idx="985">
                    <c:v>1876</c:v>
                  </c:pt>
                  <c:pt idx="986">
                    <c:v>1876</c:v>
                  </c:pt>
                  <c:pt idx="987">
                    <c:v>1876</c:v>
                  </c:pt>
                  <c:pt idx="988">
                    <c:v>1876</c:v>
                  </c:pt>
                  <c:pt idx="989">
                    <c:v>1876</c:v>
                  </c:pt>
                  <c:pt idx="990">
                    <c:v>1876</c:v>
                  </c:pt>
                  <c:pt idx="991">
                    <c:v>1876</c:v>
                  </c:pt>
                  <c:pt idx="992">
                    <c:v>1876</c:v>
                  </c:pt>
                  <c:pt idx="993">
                    <c:v>1876</c:v>
                  </c:pt>
                  <c:pt idx="994">
                    <c:v>1876</c:v>
                  </c:pt>
                  <c:pt idx="995">
                    <c:v>1876</c:v>
                  </c:pt>
                  <c:pt idx="996">
                    <c:v>1877</c:v>
                  </c:pt>
                  <c:pt idx="997">
                    <c:v>1877</c:v>
                  </c:pt>
                  <c:pt idx="998">
                    <c:v>1877</c:v>
                  </c:pt>
                  <c:pt idx="999">
                    <c:v>1877</c:v>
                  </c:pt>
                  <c:pt idx="1000">
                    <c:v>1877</c:v>
                  </c:pt>
                  <c:pt idx="1001">
                    <c:v>1877</c:v>
                  </c:pt>
                  <c:pt idx="1002">
                    <c:v>1877</c:v>
                  </c:pt>
                  <c:pt idx="1003">
                    <c:v>1877</c:v>
                  </c:pt>
                  <c:pt idx="1004">
                    <c:v>1877</c:v>
                  </c:pt>
                  <c:pt idx="1005">
                    <c:v>1877</c:v>
                  </c:pt>
                  <c:pt idx="1006">
                    <c:v>1877</c:v>
                  </c:pt>
                  <c:pt idx="1007">
                    <c:v>1877</c:v>
                  </c:pt>
                  <c:pt idx="1008">
                    <c:v>1878</c:v>
                  </c:pt>
                  <c:pt idx="1009">
                    <c:v>1878</c:v>
                  </c:pt>
                  <c:pt idx="1010">
                    <c:v>1878</c:v>
                  </c:pt>
                  <c:pt idx="1011">
                    <c:v>1878</c:v>
                  </c:pt>
                  <c:pt idx="1012">
                    <c:v>1878</c:v>
                  </c:pt>
                  <c:pt idx="1013">
                    <c:v>1878</c:v>
                  </c:pt>
                  <c:pt idx="1014">
                    <c:v>1878</c:v>
                  </c:pt>
                  <c:pt idx="1015">
                    <c:v>1878</c:v>
                  </c:pt>
                  <c:pt idx="1016">
                    <c:v>1878</c:v>
                  </c:pt>
                  <c:pt idx="1017">
                    <c:v>1878</c:v>
                  </c:pt>
                  <c:pt idx="1018">
                    <c:v>1878</c:v>
                  </c:pt>
                  <c:pt idx="1019">
                    <c:v>1878</c:v>
                  </c:pt>
                  <c:pt idx="1020">
                    <c:v>1879</c:v>
                  </c:pt>
                  <c:pt idx="1021">
                    <c:v>1879</c:v>
                  </c:pt>
                  <c:pt idx="1022">
                    <c:v>1879</c:v>
                  </c:pt>
                  <c:pt idx="1023">
                    <c:v>1879</c:v>
                  </c:pt>
                  <c:pt idx="1024">
                    <c:v>1879</c:v>
                  </c:pt>
                  <c:pt idx="1025">
                    <c:v>1879</c:v>
                  </c:pt>
                  <c:pt idx="1026">
                    <c:v>1879</c:v>
                  </c:pt>
                  <c:pt idx="1027">
                    <c:v>1879</c:v>
                  </c:pt>
                  <c:pt idx="1028">
                    <c:v>1879</c:v>
                  </c:pt>
                  <c:pt idx="1029">
                    <c:v>1879</c:v>
                  </c:pt>
                  <c:pt idx="1030">
                    <c:v>1879</c:v>
                  </c:pt>
                  <c:pt idx="1031">
                    <c:v>1879</c:v>
                  </c:pt>
                  <c:pt idx="1032">
                    <c:v>1880</c:v>
                  </c:pt>
                  <c:pt idx="1033">
                    <c:v>1880</c:v>
                  </c:pt>
                  <c:pt idx="1034">
                    <c:v>1880</c:v>
                  </c:pt>
                  <c:pt idx="1035">
                    <c:v>1880</c:v>
                  </c:pt>
                  <c:pt idx="1036">
                    <c:v>1880</c:v>
                  </c:pt>
                  <c:pt idx="1037">
                    <c:v>1880</c:v>
                  </c:pt>
                  <c:pt idx="1038">
                    <c:v>1880</c:v>
                  </c:pt>
                  <c:pt idx="1039">
                    <c:v>1880</c:v>
                  </c:pt>
                  <c:pt idx="1040">
                    <c:v>1880</c:v>
                  </c:pt>
                  <c:pt idx="1041">
                    <c:v>1880</c:v>
                  </c:pt>
                  <c:pt idx="1042">
                    <c:v>1880</c:v>
                  </c:pt>
                  <c:pt idx="1043">
                    <c:v>1880</c:v>
                  </c:pt>
                  <c:pt idx="1044">
                    <c:v>1881</c:v>
                  </c:pt>
                  <c:pt idx="1045">
                    <c:v>1881</c:v>
                  </c:pt>
                  <c:pt idx="1046">
                    <c:v>1881</c:v>
                  </c:pt>
                  <c:pt idx="1047">
                    <c:v>1881</c:v>
                  </c:pt>
                  <c:pt idx="1048">
                    <c:v>1881</c:v>
                  </c:pt>
                  <c:pt idx="1049">
                    <c:v>1881</c:v>
                  </c:pt>
                  <c:pt idx="1050">
                    <c:v>1881</c:v>
                  </c:pt>
                  <c:pt idx="1051">
                    <c:v>1881</c:v>
                  </c:pt>
                  <c:pt idx="1052">
                    <c:v>1881</c:v>
                  </c:pt>
                  <c:pt idx="1053">
                    <c:v>1881</c:v>
                  </c:pt>
                  <c:pt idx="1054">
                    <c:v>1881</c:v>
                  </c:pt>
                  <c:pt idx="1055">
                    <c:v>1881</c:v>
                  </c:pt>
                  <c:pt idx="1056">
                    <c:v>1882</c:v>
                  </c:pt>
                  <c:pt idx="1057">
                    <c:v>1882</c:v>
                  </c:pt>
                  <c:pt idx="1058">
                    <c:v>1882</c:v>
                  </c:pt>
                  <c:pt idx="1059">
                    <c:v>1882</c:v>
                  </c:pt>
                  <c:pt idx="1060">
                    <c:v>1882</c:v>
                  </c:pt>
                  <c:pt idx="1061">
                    <c:v>1882</c:v>
                  </c:pt>
                  <c:pt idx="1062">
                    <c:v>1882</c:v>
                  </c:pt>
                  <c:pt idx="1063">
                    <c:v>1882</c:v>
                  </c:pt>
                  <c:pt idx="1064">
                    <c:v>1882</c:v>
                  </c:pt>
                  <c:pt idx="1065">
                    <c:v>1882</c:v>
                  </c:pt>
                  <c:pt idx="1066">
                    <c:v>1882</c:v>
                  </c:pt>
                  <c:pt idx="1067">
                    <c:v>1882</c:v>
                  </c:pt>
                  <c:pt idx="1068">
                    <c:v>1883</c:v>
                  </c:pt>
                  <c:pt idx="1069">
                    <c:v>1883</c:v>
                  </c:pt>
                  <c:pt idx="1070">
                    <c:v>1883</c:v>
                  </c:pt>
                  <c:pt idx="1071">
                    <c:v>1883</c:v>
                  </c:pt>
                  <c:pt idx="1072">
                    <c:v>1883</c:v>
                  </c:pt>
                  <c:pt idx="1073">
                    <c:v>1883</c:v>
                  </c:pt>
                  <c:pt idx="1074">
                    <c:v>1883</c:v>
                  </c:pt>
                  <c:pt idx="1075">
                    <c:v>1883</c:v>
                  </c:pt>
                  <c:pt idx="1076">
                    <c:v>1883</c:v>
                  </c:pt>
                  <c:pt idx="1077">
                    <c:v>1883</c:v>
                  </c:pt>
                  <c:pt idx="1078">
                    <c:v>1883</c:v>
                  </c:pt>
                  <c:pt idx="1079">
                    <c:v>1883</c:v>
                  </c:pt>
                  <c:pt idx="1080">
                    <c:v>1884</c:v>
                  </c:pt>
                  <c:pt idx="1081">
                    <c:v>1884</c:v>
                  </c:pt>
                  <c:pt idx="1082">
                    <c:v>1884</c:v>
                  </c:pt>
                  <c:pt idx="1083">
                    <c:v>1884</c:v>
                  </c:pt>
                  <c:pt idx="1084">
                    <c:v>1884</c:v>
                  </c:pt>
                  <c:pt idx="1085">
                    <c:v>1884</c:v>
                  </c:pt>
                  <c:pt idx="1086">
                    <c:v>1884</c:v>
                  </c:pt>
                  <c:pt idx="1087">
                    <c:v>1884</c:v>
                  </c:pt>
                  <c:pt idx="1088">
                    <c:v>1884</c:v>
                  </c:pt>
                  <c:pt idx="1089">
                    <c:v>1884</c:v>
                  </c:pt>
                  <c:pt idx="1090">
                    <c:v>1884</c:v>
                  </c:pt>
                  <c:pt idx="1091">
                    <c:v>1884</c:v>
                  </c:pt>
                  <c:pt idx="1092">
                    <c:v>1885</c:v>
                  </c:pt>
                  <c:pt idx="1093">
                    <c:v>1885</c:v>
                  </c:pt>
                  <c:pt idx="1094">
                    <c:v>1885</c:v>
                  </c:pt>
                  <c:pt idx="1095">
                    <c:v>1885</c:v>
                  </c:pt>
                  <c:pt idx="1096">
                    <c:v>1885</c:v>
                  </c:pt>
                  <c:pt idx="1097">
                    <c:v>1885</c:v>
                  </c:pt>
                  <c:pt idx="1098">
                    <c:v>1885</c:v>
                  </c:pt>
                  <c:pt idx="1099">
                    <c:v>1885</c:v>
                  </c:pt>
                  <c:pt idx="1100">
                    <c:v>1885</c:v>
                  </c:pt>
                  <c:pt idx="1101">
                    <c:v>1885</c:v>
                  </c:pt>
                  <c:pt idx="1102">
                    <c:v>1885</c:v>
                  </c:pt>
                  <c:pt idx="1103">
                    <c:v>1885</c:v>
                  </c:pt>
                  <c:pt idx="1104">
                    <c:v>1886</c:v>
                  </c:pt>
                  <c:pt idx="1105">
                    <c:v>1886</c:v>
                  </c:pt>
                  <c:pt idx="1106">
                    <c:v>1886</c:v>
                  </c:pt>
                  <c:pt idx="1107">
                    <c:v>1886</c:v>
                  </c:pt>
                  <c:pt idx="1108">
                    <c:v>1886</c:v>
                  </c:pt>
                  <c:pt idx="1109">
                    <c:v>1886</c:v>
                  </c:pt>
                  <c:pt idx="1110">
                    <c:v>1886</c:v>
                  </c:pt>
                  <c:pt idx="1111">
                    <c:v>1886</c:v>
                  </c:pt>
                  <c:pt idx="1112">
                    <c:v>1886</c:v>
                  </c:pt>
                  <c:pt idx="1113">
                    <c:v>1886</c:v>
                  </c:pt>
                  <c:pt idx="1114">
                    <c:v>1886</c:v>
                  </c:pt>
                  <c:pt idx="1115">
                    <c:v>1886</c:v>
                  </c:pt>
                  <c:pt idx="1116">
                    <c:v>1887</c:v>
                  </c:pt>
                  <c:pt idx="1117">
                    <c:v>1887</c:v>
                  </c:pt>
                  <c:pt idx="1118">
                    <c:v>1887</c:v>
                  </c:pt>
                  <c:pt idx="1119">
                    <c:v>1887</c:v>
                  </c:pt>
                  <c:pt idx="1120">
                    <c:v>1887</c:v>
                  </c:pt>
                  <c:pt idx="1121">
                    <c:v>1887</c:v>
                  </c:pt>
                  <c:pt idx="1122">
                    <c:v>1887</c:v>
                  </c:pt>
                  <c:pt idx="1123">
                    <c:v>1887</c:v>
                  </c:pt>
                  <c:pt idx="1124">
                    <c:v>1887</c:v>
                  </c:pt>
                  <c:pt idx="1125">
                    <c:v>1887</c:v>
                  </c:pt>
                  <c:pt idx="1126">
                    <c:v>1887</c:v>
                  </c:pt>
                  <c:pt idx="1127">
                    <c:v>1887</c:v>
                  </c:pt>
                  <c:pt idx="1128">
                    <c:v>1888</c:v>
                  </c:pt>
                  <c:pt idx="1129">
                    <c:v>1888</c:v>
                  </c:pt>
                  <c:pt idx="1130">
                    <c:v>1888</c:v>
                  </c:pt>
                  <c:pt idx="1131">
                    <c:v>1888</c:v>
                  </c:pt>
                  <c:pt idx="1132">
                    <c:v>1888</c:v>
                  </c:pt>
                  <c:pt idx="1133">
                    <c:v>1888</c:v>
                  </c:pt>
                  <c:pt idx="1134">
                    <c:v>1888</c:v>
                  </c:pt>
                  <c:pt idx="1135">
                    <c:v>1888</c:v>
                  </c:pt>
                  <c:pt idx="1136">
                    <c:v>1888</c:v>
                  </c:pt>
                  <c:pt idx="1137">
                    <c:v>1888</c:v>
                  </c:pt>
                  <c:pt idx="1138">
                    <c:v>1888</c:v>
                  </c:pt>
                  <c:pt idx="1139">
                    <c:v>1888</c:v>
                  </c:pt>
                  <c:pt idx="1140">
                    <c:v>1889</c:v>
                  </c:pt>
                  <c:pt idx="1141">
                    <c:v>1889</c:v>
                  </c:pt>
                  <c:pt idx="1142">
                    <c:v>1889</c:v>
                  </c:pt>
                  <c:pt idx="1143">
                    <c:v>1889</c:v>
                  </c:pt>
                  <c:pt idx="1144">
                    <c:v>1889</c:v>
                  </c:pt>
                  <c:pt idx="1145">
                    <c:v>1889</c:v>
                  </c:pt>
                  <c:pt idx="1146">
                    <c:v>1889</c:v>
                  </c:pt>
                  <c:pt idx="1147">
                    <c:v>1889</c:v>
                  </c:pt>
                  <c:pt idx="1148">
                    <c:v>1889</c:v>
                  </c:pt>
                  <c:pt idx="1149">
                    <c:v>1889</c:v>
                  </c:pt>
                  <c:pt idx="1150">
                    <c:v>1889</c:v>
                  </c:pt>
                  <c:pt idx="1151">
                    <c:v>1889</c:v>
                  </c:pt>
                  <c:pt idx="1152">
                    <c:v>1890</c:v>
                  </c:pt>
                  <c:pt idx="1153">
                    <c:v>1890</c:v>
                  </c:pt>
                  <c:pt idx="1154">
                    <c:v>1890</c:v>
                  </c:pt>
                  <c:pt idx="1155">
                    <c:v>1890</c:v>
                  </c:pt>
                  <c:pt idx="1156">
                    <c:v>1890</c:v>
                  </c:pt>
                  <c:pt idx="1157">
                    <c:v>1890</c:v>
                  </c:pt>
                  <c:pt idx="1158">
                    <c:v>1890</c:v>
                  </c:pt>
                  <c:pt idx="1159">
                    <c:v>1890</c:v>
                  </c:pt>
                  <c:pt idx="1160">
                    <c:v>1890</c:v>
                  </c:pt>
                  <c:pt idx="1161">
                    <c:v>1890</c:v>
                  </c:pt>
                  <c:pt idx="1162">
                    <c:v>1890</c:v>
                  </c:pt>
                  <c:pt idx="1163">
                    <c:v>1890</c:v>
                  </c:pt>
                  <c:pt idx="1164">
                    <c:v>1891</c:v>
                  </c:pt>
                  <c:pt idx="1165">
                    <c:v>1891</c:v>
                  </c:pt>
                  <c:pt idx="1166">
                    <c:v>1891</c:v>
                  </c:pt>
                  <c:pt idx="1167">
                    <c:v>1891</c:v>
                  </c:pt>
                  <c:pt idx="1168">
                    <c:v>1891</c:v>
                  </c:pt>
                  <c:pt idx="1169">
                    <c:v>1891</c:v>
                  </c:pt>
                  <c:pt idx="1170">
                    <c:v>1891</c:v>
                  </c:pt>
                  <c:pt idx="1171">
                    <c:v>1891</c:v>
                  </c:pt>
                  <c:pt idx="1172">
                    <c:v>1891</c:v>
                  </c:pt>
                  <c:pt idx="1173">
                    <c:v>1891</c:v>
                  </c:pt>
                  <c:pt idx="1174">
                    <c:v>1891</c:v>
                  </c:pt>
                  <c:pt idx="1175">
                    <c:v>1891</c:v>
                  </c:pt>
                  <c:pt idx="1176">
                    <c:v>1892</c:v>
                  </c:pt>
                  <c:pt idx="1177">
                    <c:v>1892</c:v>
                  </c:pt>
                  <c:pt idx="1178">
                    <c:v>1892</c:v>
                  </c:pt>
                  <c:pt idx="1179">
                    <c:v>1892</c:v>
                  </c:pt>
                  <c:pt idx="1180">
                    <c:v>1892</c:v>
                  </c:pt>
                  <c:pt idx="1181">
                    <c:v>1892</c:v>
                  </c:pt>
                  <c:pt idx="1182">
                    <c:v>1892</c:v>
                  </c:pt>
                  <c:pt idx="1183">
                    <c:v>1892</c:v>
                  </c:pt>
                  <c:pt idx="1184">
                    <c:v>1892</c:v>
                  </c:pt>
                  <c:pt idx="1185">
                    <c:v>1892</c:v>
                  </c:pt>
                  <c:pt idx="1186">
                    <c:v>1892</c:v>
                  </c:pt>
                  <c:pt idx="1187">
                    <c:v>1892</c:v>
                  </c:pt>
                  <c:pt idx="1188">
                    <c:v>1893</c:v>
                  </c:pt>
                  <c:pt idx="1189">
                    <c:v>1893</c:v>
                  </c:pt>
                  <c:pt idx="1190">
                    <c:v>1893</c:v>
                  </c:pt>
                  <c:pt idx="1191">
                    <c:v>1893</c:v>
                  </c:pt>
                  <c:pt idx="1192">
                    <c:v>1893</c:v>
                  </c:pt>
                  <c:pt idx="1193">
                    <c:v>1893</c:v>
                  </c:pt>
                  <c:pt idx="1194">
                    <c:v>1893</c:v>
                  </c:pt>
                  <c:pt idx="1195">
                    <c:v>1893</c:v>
                  </c:pt>
                  <c:pt idx="1196">
                    <c:v>1893</c:v>
                  </c:pt>
                  <c:pt idx="1197">
                    <c:v>1893</c:v>
                  </c:pt>
                  <c:pt idx="1198">
                    <c:v>1893</c:v>
                  </c:pt>
                  <c:pt idx="1199">
                    <c:v>1893</c:v>
                  </c:pt>
                  <c:pt idx="1200">
                    <c:v>1894</c:v>
                  </c:pt>
                  <c:pt idx="1201">
                    <c:v>1894</c:v>
                  </c:pt>
                  <c:pt idx="1202">
                    <c:v>1894</c:v>
                  </c:pt>
                  <c:pt idx="1203">
                    <c:v>1894</c:v>
                  </c:pt>
                  <c:pt idx="1204">
                    <c:v>1894</c:v>
                  </c:pt>
                  <c:pt idx="1205">
                    <c:v>1894</c:v>
                  </c:pt>
                  <c:pt idx="1206">
                    <c:v>1894</c:v>
                  </c:pt>
                  <c:pt idx="1207">
                    <c:v>1894</c:v>
                  </c:pt>
                  <c:pt idx="1208">
                    <c:v>1894</c:v>
                  </c:pt>
                  <c:pt idx="1209">
                    <c:v>1894</c:v>
                  </c:pt>
                  <c:pt idx="1210">
                    <c:v>1894</c:v>
                  </c:pt>
                  <c:pt idx="1211">
                    <c:v>1894</c:v>
                  </c:pt>
                  <c:pt idx="1212">
                    <c:v>1895</c:v>
                  </c:pt>
                  <c:pt idx="1213">
                    <c:v>1895</c:v>
                  </c:pt>
                  <c:pt idx="1214">
                    <c:v>1895</c:v>
                  </c:pt>
                  <c:pt idx="1215">
                    <c:v>1895</c:v>
                  </c:pt>
                  <c:pt idx="1216">
                    <c:v>1895</c:v>
                  </c:pt>
                  <c:pt idx="1217">
                    <c:v>1895</c:v>
                  </c:pt>
                  <c:pt idx="1218">
                    <c:v>1895</c:v>
                  </c:pt>
                  <c:pt idx="1219">
                    <c:v>1895</c:v>
                  </c:pt>
                  <c:pt idx="1220">
                    <c:v>1895</c:v>
                  </c:pt>
                  <c:pt idx="1221">
                    <c:v>1895</c:v>
                  </c:pt>
                  <c:pt idx="1222">
                    <c:v>1895</c:v>
                  </c:pt>
                  <c:pt idx="1223">
                    <c:v>1895</c:v>
                  </c:pt>
                  <c:pt idx="1224">
                    <c:v>1896</c:v>
                  </c:pt>
                  <c:pt idx="1225">
                    <c:v>1896</c:v>
                  </c:pt>
                  <c:pt idx="1226">
                    <c:v>1896</c:v>
                  </c:pt>
                  <c:pt idx="1227">
                    <c:v>1896</c:v>
                  </c:pt>
                  <c:pt idx="1228">
                    <c:v>1896</c:v>
                  </c:pt>
                  <c:pt idx="1229">
                    <c:v>1896</c:v>
                  </c:pt>
                  <c:pt idx="1230">
                    <c:v>1896</c:v>
                  </c:pt>
                  <c:pt idx="1231">
                    <c:v>1896</c:v>
                  </c:pt>
                  <c:pt idx="1232">
                    <c:v>1896</c:v>
                  </c:pt>
                  <c:pt idx="1233">
                    <c:v>1896</c:v>
                  </c:pt>
                  <c:pt idx="1234">
                    <c:v>1896</c:v>
                  </c:pt>
                  <c:pt idx="1235">
                    <c:v>1896</c:v>
                  </c:pt>
                  <c:pt idx="1236">
                    <c:v>1897</c:v>
                  </c:pt>
                  <c:pt idx="1237">
                    <c:v>1897</c:v>
                  </c:pt>
                  <c:pt idx="1238">
                    <c:v>1897</c:v>
                  </c:pt>
                  <c:pt idx="1239">
                    <c:v>1897</c:v>
                  </c:pt>
                  <c:pt idx="1240">
                    <c:v>1897</c:v>
                  </c:pt>
                  <c:pt idx="1241">
                    <c:v>1897</c:v>
                  </c:pt>
                  <c:pt idx="1242">
                    <c:v>1897</c:v>
                  </c:pt>
                  <c:pt idx="1243">
                    <c:v>1897</c:v>
                  </c:pt>
                  <c:pt idx="1244">
                    <c:v>1897</c:v>
                  </c:pt>
                  <c:pt idx="1245">
                    <c:v>1897</c:v>
                  </c:pt>
                  <c:pt idx="1246">
                    <c:v>1897</c:v>
                  </c:pt>
                  <c:pt idx="1247">
                    <c:v>1897</c:v>
                  </c:pt>
                  <c:pt idx="1248">
                    <c:v>1898</c:v>
                  </c:pt>
                  <c:pt idx="1249">
                    <c:v>1898</c:v>
                  </c:pt>
                  <c:pt idx="1250">
                    <c:v>1898</c:v>
                  </c:pt>
                  <c:pt idx="1251">
                    <c:v>1898</c:v>
                  </c:pt>
                  <c:pt idx="1252">
                    <c:v>1898</c:v>
                  </c:pt>
                  <c:pt idx="1253">
                    <c:v>1898</c:v>
                  </c:pt>
                  <c:pt idx="1254">
                    <c:v>1898</c:v>
                  </c:pt>
                  <c:pt idx="1255">
                    <c:v>1898</c:v>
                  </c:pt>
                  <c:pt idx="1256">
                    <c:v>1898</c:v>
                  </c:pt>
                  <c:pt idx="1257">
                    <c:v>1898</c:v>
                  </c:pt>
                  <c:pt idx="1258">
                    <c:v>1898</c:v>
                  </c:pt>
                  <c:pt idx="1259">
                    <c:v>1898</c:v>
                  </c:pt>
                  <c:pt idx="1260">
                    <c:v>1899</c:v>
                  </c:pt>
                  <c:pt idx="1261">
                    <c:v>1899</c:v>
                  </c:pt>
                  <c:pt idx="1262">
                    <c:v>1899</c:v>
                  </c:pt>
                  <c:pt idx="1263">
                    <c:v>1899</c:v>
                  </c:pt>
                  <c:pt idx="1264">
                    <c:v>1899</c:v>
                  </c:pt>
                  <c:pt idx="1265">
                    <c:v>1899</c:v>
                  </c:pt>
                  <c:pt idx="1266">
                    <c:v>1899</c:v>
                  </c:pt>
                  <c:pt idx="1267">
                    <c:v>1899</c:v>
                  </c:pt>
                  <c:pt idx="1268">
                    <c:v>1899</c:v>
                  </c:pt>
                  <c:pt idx="1269">
                    <c:v>1899</c:v>
                  </c:pt>
                  <c:pt idx="1270">
                    <c:v>1899</c:v>
                  </c:pt>
                  <c:pt idx="1271">
                    <c:v>1899</c:v>
                  </c:pt>
                  <c:pt idx="1272">
                    <c:v>1900</c:v>
                  </c:pt>
                  <c:pt idx="1273">
                    <c:v>1900</c:v>
                  </c:pt>
                  <c:pt idx="1274">
                    <c:v>1900</c:v>
                  </c:pt>
                  <c:pt idx="1275">
                    <c:v>1900</c:v>
                  </c:pt>
                  <c:pt idx="1276">
                    <c:v>1900</c:v>
                  </c:pt>
                  <c:pt idx="1277">
                    <c:v>1900</c:v>
                  </c:pt>
                  <c:pt idx="1278">
                    <c:v>1900</c:v>
                  </c:pt>
                  <c:pt idx="1279">
                    <c:v>1900</c:v>
                  </c:pt>
                  <c:pt idx="1280">
                    <c:v>1900</c:v>
                  </c:pt>
                  <c:pt idx="1281">
                    <c:v>1900</c:v>
                  </c:pt>
                  <c:pt idx="1282">
                    <c:v>1900</c:v>
                  </c:pt>
                  <c:pt idx="1283">
                    <c:v>1900</c:v>
                  </c:pt>
                  <c:pt idx="1284">
                    <c:v>1901</c:v>
                  </c:pt>
                  <c:pt idx="1285">
                    <c:v>1901</c:v>
                  </c:pt>
                  <c:pt idx="1286">
                    <c:v>1901</c:v>
                  </c:pt>
                  <c:pt idx="1287">
                    <c:v>1901</c:v>
                  </c:pt>
                  <c:pt idx="1288">
                    <c:v>1901</c:v>
                  </c:pt>
                  <c:pt idx="1289">
                    <c:v>1901</c:v>
                  </c:pt>
                  <c:pt idx="1290">
                    <c:v>1901</c:v>
                  </c:pt>
                  <c:pt idx="1291">
                    <c:v>1901</c:v>
                  </c:pt>
                  <c:pt idx="1292">
                    <c:v>1901</c:v>
                  </c:pt>
                  <c:pt idx="1293">
                    <c:v>1901</c:v>
                  </c:pt>
                  <c:pt idx="1294">
                    <c:v>1901</c:v>
                  </c:pt>
                  <c:pt idx="1295">
                    <c:v>1901</c:v>
                  </c:pt>
                  <c:pt idx="1296">
                    <c:v>1902</c:v>
                  </c:pt>
                  <c:pt idx="1297">
                    <c:v>1902</c:v>
                  </c:pt>
                  <c:pt idx="1298">
                    <c:v>1902</c:v>
                  </c:pt>
                  <c:pt idx="1299">
                    <c:v>1902</c:v>
                  </c:pt>
                  <c:pt idx="1300">
                    <c:v>1902</c:v>
                  </c:pt>
                  <c:pt idx="1301">
                    <c:v>1902</c:v>
                  </c:pt>
                  <c:pt idx="1302">
                    <c:v>1902</c:v>
                  </c:pt>
                  <c:pt idx="1303">
                    <c:v>1902</c:v>
                  </c:pt>
                  <c:pt idx="1304">
                    <c:v>1902</c:v>
                  </c:pt>
                  <c:pt idx="1305">
                    <c:v>1902</c:v>
                  </c:pt>
                  <c:pt idx="1306">
                    <c:v>1902</c:v>
                  </c:pt>
                  <c:pt idx="1307">
                    <c:v>1902</c:v>
                  </c:pt>
                  <c:pt idx="1308">
                    <c:v>1903</c:v>
                  </c:pt>
                  <c:pt idx="1309">
                    <c:v>1903</c:v>
                  </c:pt>
                  <c:pt idx="1310">
                    <c:v>1903</c:v>
                  </c:pt>
                  <c:pt idx="1311">
                    <c:v>1903</c:v>
                  </c:pt>
                  <c:pt idx="1312">
                    <c:v>1903</c:v>
                  </c:pt>
                  <c:pt idx="1313">
                    <c:v>1903</c:v>
                  </c:pt>
                  <c:pt idx="1314">
                    <c:v>1903</c:v>
                  </c:pt>
                  <c:pt idx="1315">
                    <c:v>1903</c:v>
                  </c:pt>
                  <c:pt idx="1316">
                    <c:v>1903</c:v>
                  </c:pt>
                  <c:pt idx="1317">
                    <c:v>1903</c:v>
                  </c:pt>
                  <c:pt idx="1318">
                    <c:v>1903</c:v>
                  </c:pt>
                  <c:pt idx="1319">
                    <c:v>1903</c:v>
                  </c:pt>
                  <c:pt idx="1320">
                    <c:v>1904</c:v>
                  </c:pt>
                  <c:pt idx="1321">
                    <c:v>1904</c:v>
                  </c:pt>
                  <c:pt idx="1322">
                    <c:v>1904</c:v>
                  </c:pt>
                  <c:pt idx="1323">
                    <c:v>1904</c:v>
                  </c:pt>
                  <c:pt idx="1324">
                    <c:v>1904</c:v>
                  </c:pt>
                  <c:pt idx="1325">
                    <c:v>1904</c:v>
                  </c:pt>
                  <c:pt idx="1326">
                    <c:v>1904</c:v>
                  </c:pt>
                  <c:pt idx="1327">
                    <c:v>1904</c:v>
                  </c:pt>
                  <c:pt idx="1328">
                    <c:v>1904</c:v>
                  </c:pt>
                  <c:pt idx="1329">
                    <c:v>1904</c:v>
                  </c:pt>
                  <c:pt idx="1330">
                    <c:v>1904</c:v>
                  </c:pt>
                  <c:pt idx="1331">
                    <c:v>1904</c:v>
                  </c:pt>
                  <c:pt idx="1332">
                    <c:v>1905</c:v>
                  </c:pt>
                  <c:pt idx="1333">
                    <c:v>1905</c:v>
                  </c:pt>
                  <c:pt idx="1334">
                    <c:v>1905</c:v>
                  </c:pt>
                  <c:pt idx="1335">
                    <c:v>1905</c:v>
                  </c:pt>
                  <c:pt idx="1336">
                    <c:v>1905</c:v>
                  </c:pt>
                  <c:pt idx="1337">
                    <c:v>1905</c:v>
                  </c:pt>
                  <c:pt idx="1338">
                    <c:v>1905</c:v>
                  </c:pt>
                  <c:pt idx="1339">
                    <c:v>1905</c:v>
                  </c:pt>
                  <c:pt idx="1340">
                    <c:v>1905</c:v>
                  </c:pt>
                  <c:pt idx="1341">
                    <c:v>1905</c:v>
                  </c:pt>
                  <c:pt idx="1342">
                    <c:v>1905</c:v>
                  </c:pt>
                  <c:pt idx="1343">
                    <c:v>1905</c:v>
                  </c:pt>
                  <c:pt idx="1344">
                    <c:v>1906</c:v>
                  </c:pt>
                  <c:pt idx="1345">
                    <c:v>1906</c:v>
                  </c:pt>
                  <c:pt idx="1346">
                    <c:v>1906</c:v>
                  </c:pt>
                  <c:pt idx="1347">
                    <c:v>1906</c:v>
                  </c:pt>
                  <c:pt idx="1348">
                    <c:v>1906</c:v>
                  </c:pt>
                  <c:pt idx="1349">
                    <c:v>1906</c:v>
                  </c:pt>
                  <c:pt idx="1350">
                    <c:v>1906</c:v>
                  </c:pt>
                  <c:pt idx="1351">
                    <c:v>1906</c:v>
                  </c:pt>
                  <c:pt idx="1352">
                    <c:v>1906</c:v>
                  </c:pt>
                  <c:pt idx="1353">
                    <c:v>1906</c:v>
                  </c:pt>
                  <c:pt idx="1354">
                    <c:v>1906</c:v>
                  </c:pt>
                  <c:pt idx="1355">
                    <c:v>1906</c:v>
                  </c:pt>
                  <c:pt idx="1356">
                    <c:v>1907</c:v>
                  </c:pt>
                  <c:pt idx="1357">
                    <c:v>1907</c:v>
                  </c:pt>
                  <c:pt idx="1358">
                    <c:v>1907</c:v>
                  </c:pt>
                  <c:pt idx="1359">
                    <c:v>1907</c:v>
                  </c:pt>
                  <c:pt idx="1360">
                    <c:v>1907</c:v>
                  </c:pt>
                  <c:pt idx="1361">
                    <c:v>1907</c:v>
                  </c:pt>
                  <c:pt idx="1362">
                    <c:v>1907</c:v>
                  </c:pt>
                  <c:pt idx="1363">
                    <c:v>1907</c:v>
                  </c:pt>
                  <c:pt idx="1364">
                    <c:v>1907</c:v>
                  </c:pt>
                  <c:pt idx="1365">
                    <c:v>1907</c:v>
                  </c:pt>
                  <c:pt idx="1366">
                    <c:v>1907</c:v>
                  </c:pt>
                  <c:pt idx="1367">
                    <c:v>1907</c:v>
                  </c:pt>
                  <c:pt idx="1368">
                    <c:v>1908</c:v>
                  </c:pt>
                  <c:pt idx="1369">
                    <c:v>1908</c:v>
                  </c:pt>
                  <c:pt idx="1370">
                    <c:v>1908</c:v>
                  </c:pt>
                  <c:pt idx="1371">
                    <c:v>1908</c:v>
                  </c:pt>
                  <c:pt idx="1372">
                    <c:v>1908</c:v>
                  </c:pt>
                  <c:pt idx="1373">
                    <c:v>1908</c:v>
                  </c:pt>
                  <c:pt idx="1374">
                    <c:v>1908</c:v>
                  </c:pt>
                  <c:pt idx="1375">
                    <c:v>1908</c:v>
                  </c:pt>
                  <c:pt idx="1376">
                    <c:v>1908</c:v>
                  </c:pt>
                  <c:pt idx="1377">
                    <c:v>1908</c:v>
                  </c:pt>
                  <c:pt idx="1378">
                    <c:v>1908</c:v>
                  </c:pt>
                  <c:pt idx="1379">
                    <c:v>1908</c:v>
                  </c:pt>
                  <c:pt idx="1380">
                    <c:v>1909</c:v>
                  </c:pt>
                  <c:pt idx="1381">
                    <c:v>1909</c:v>
                  </c:pt>
                  <c:pt idx="1382">
                    <c:v>1909</c:v>
                  </c:pt>
                  <c:pt idx="1383">
                    <c:v>1909</c:v>
                  </c:pt>
                  <c:pt idx="1384">
                    <c:v>1909</c:v>
                  </c:pt>
                  <c:pt idx="1385">
                    <c:v>1909</c:v>
                  </c:pt>
                  <c:pt idx="1386">
                    <c:v>1909</c:v>
                  </c:pt>
                  <c:pt idx="1387">
                    <c:v>1909</c:v>
                  </c:pt>
                  <c:pt idx="1388">
                    <c:v>1909</c:v>
                  </c:pt>
                  <c:pt idx="1389">
                    <c:v>1909</c:v>
                  </c:pt>
                  <c:pt idx="1390">
                    <c:v>1909</c:v>
                  </c:pt>
                  <c:pt idx="1391">
                    <c:v>1909</c:v>
                  </c:pt>
                  <c:pt idx="1392">
                    <c:v>1910</c:v>
                  </c:pt>
                  <c:pt idx="1393">
                    <c:v>1910</c:v>
                  </c:pt>
                  <c:pt idx="1394">
                    <c:v>1910</c:v>
                  </c:pt>
                  <c:pt idx="1395">
                    <c:v>1910</c:v>
                  </c:pt>
                  <c:pt idx="1396">
                    <c:v>1910</c:v>
                  </c:pt>
                  <c:pt idx="1397">
                    <c:v>1910</c:v>
                  </c:pt>
                  <c:pt idx="1398">
                    <c:v>1910</c:v>
                  </c:pt>
                  <c:pt idx="1399">
                    <c:v>1910</c:v>
                  </c:pt>
                  <c:pt idx="1400">
                    <c:v>1910</c:v>
                  </c:pt>
                  <c:pt idx="1401">
                    <c:v>1910</c:v>
                  </c:pt>
                  <c:pt idx="1402">
                    <c:v>1910</c:v>
                  </c:pt>
                  <c:pt idx="1403">
                    <c:v>1910</c:v>
                  </c:pt>
                  <c:pt idx="1404">
                    <c:v>1911</c:v>
                  </c:pt>
                  <c:pt idx="1405">
                    <c:v>1911</c:v>
                  </c:pt>
                  <c:pt idx="1406">
                    <c:v>1911</c:v>
                  </c:pt>
                  <c:pt idx="1407">
                    <c:v>1911</c:v>
                  </c:pt>
                  <c:pt idx="1408">
                    <c:v>1911</c:v>
                  </c:pt>
                  <c:pt idx="1409">
                    <c:v>1911</c:v>
                  </c:pt>
                  <c:pt idx="1410">
                    <c:v>1911</c:v>
                  </c:pt>
                  <c:pt idx="1411">
                    <c:v>1911</c:v>
                  </c:pt>
                  <c:pt idx="1412">
                    <c:v>1911</c:v>
                  </c:pt>
                  <c:pt idx="1413">
                    <c:v>1911</c:v>
                  </c:pt>
                  <c:pt idx="1414">
                    <c:v>1911</c:v>
                  </c:pt>
                  <c:pt idx="1415">
                    <c:v>1911</c:v>
                  </c:pt>
                  <c:pt idx="1416">
                    <c:v>1912</c:v>
                  </c:pt>
                  <c:pt idx="1417">
                    <c:v>1912</c:v>
                  </c:pt>
                  <c:pt idx="1418">
                    <c:v>1912</c:v>
                  </c:pt>
                  <c:pt idx="1419">
                    <c:v>1912</c:v>
                  </c:pt>
                  <c:pt idx="1420">
                    <c:v>1912</c:v>
                  </c:pt>
                  <c:pt idx="1421">
                    <c:v>1912</c:v>
                  </c:pt>
                  <c:pt idx="1422">
                    <c:v>1912</c:v>
                  </c:pt>
                  <c:pt idx="1423">
                    <c:v>1912</c:v>
                  </c:pt>
                  <c:pt idx="1424">
                    <c:v>1912</c:v>
                  </c:pt>
                  <c:pt idx="1425">
                    <c:v>1912</c:v>
                  </c:pt>
                  <c:pt idx="1426">
                    <c:v>1912</c:v>
                  </c:pt>
                  <c:pt idx="1427">
                    <c:v>1912</c:v>
                  </c:pt>
                  <c:pt idx="1428">
                    <c:v>1913</c:v>
                  </c:pt>
                  <c:pt idx="1429">
                    <c:v>1913</c:v>
                  </c:pt>
                  <c:pt idx="1430">
                    <c:v>1913</c:v>
                  </c:pt>
                  <c:pt idx="1431">
                    <c:v>1913</c:v>
                  </c:pt>
                  <c:pt idx="1432">
                    <c:v>1913</c:v>
                  </c:pt>
                  <c:pt idx="1433">
                    <c:v>1913</c:v>
                  </c:pt>
                  <c:pt idx="1434">
                    <c:v>1913</c:v>
                  </c:pt>
                  <c:pt idx="1435">
                    <c:v>1913</c:v>
                  </c:pt>
                  <c:pt idx="1436">
                    <c:v>1913</c:v>
                  </c:pt>
                  <c:pt idx="1437">
                    <c:v>1913</c:v>
                  </c:pt>
                  <c:pt idx="1438">
                    <c:v>1913</c:v>
                  </c:pt>
                  <c:pt idx="1439">
                    <c:v>1913</c:v>
                  </c:pt>
                  <c:pt idx="1440">
                    <c:v>1914</c:v>
                  </c:pt>
                  <c:pt idx="1441">
                    <c:v>1914</c:v>
                  </c:pt>
                  <c:pt idx="1442">
                    <c:v>1914</c:v>
                  </c:pt>
                  <c:pt idx="1443">
                    <c:v>1914</c:v>
                  </c:pt>
                  <c:pt idx="1444">
                    <c:v>1914</c:v>
                  </c:pt>
                  <c:pt idx="1445">
                    <c:v>1914</c:v>
                  </c:pt>
                  <c:pt idx="1446">
                    <c:v>1914</c:v>
                  </c:pt>
                  <c:pt idx="1447">
                    <c:v>1914</c:v>
                  </c:pt>
                  <c:pt idx="1448">
                    <c:v>1914</c:v>
                  </c:pt>
                  <c:pt idx="1449">
                    <c:v>1914</c:v>
                  </c:pt>
                  <c:pt idx="1450">
                    <c:v>1914</c:v>
                  </c:pt>
                  <c:pt idx="1451">
                    <c:v>1914</c:v>
                  </c:pt>
                  <c:pt idx="1452">
                    <c:v>1915</c:v>
                  </c:pt>
                  <c:pt idx="1453">
                    <c:v>1915</c:v>
                  </c:pt>
                  <c:pt idx="1454">
                    <c:v>1915</c:v>
                  </c:pt>
                  <c:pt idx="1455">
                    <c:v>1915</c:v>
                  </c:pt>
                  <c:pt idx="1456">
                    <c:v>1915</c:v>
                  </c:pt>
                  <c:pt idx="1457">
                    <c:v>1915</c:v>
                  </c:pt>
                  <c:pt idx="1458">
                    <c:v>1915</c:v>
                  </c:pt>
                  <c:pt idx="1459">
                    <c:v>1915</c:v>
                  </c:pt>
                  <c:pt idx="1460">
                    <c:v>1915</c:v>
                  </c:pt>
                  <c:pt idx="1461">
                    <c:v>1915</c:v>
                  </c:pt>
                  <c:pt idx="1462">
                    <c:v>1915</c:v>
                  </c:pt>
                  <c:pt idx="1463">
                    <c:v>1915</c:v>
                  </c:pt>
                  <c:pt idx="1464">
                    <c:v>1916</c:v>
                  </c:pt>
                  <c:pt idx="1465">
                    <c:v>1916</c:v>
                  </c:pt>
                  <c:pt idx="1466">
                    <c:v>1916</c:v>
                  </c:pt>
                  <c:pt idx="1467">
                    <c:v>1916</c:v>
                  </c:pt>
                  <c:pt idx="1468">
                    <c:v>1916</c:v>
                  </c:pt>
                  <c:pt idx="1469">
                    <c:v>1916</c:v>
                  </c:pt>
                  <c:pt idx="1470">
                    <c:v>1916</c:v>
                  </c:pt>
                  <c:pt idx="1471">
                    <c:v>1916</c:v>
                  </c:pt>
                  <c:pt idx="1472">
                    <c:v>1916</c:v>
                  </c:pt>
                  <c:pt idx="1473">
                    <c:v>1916</c:v>
                  </c:pt>
                  <c:pt idx="1474">
                    <c:v>1916</c:v>
                  </c:pt>
                  <c:pt idx="1475">
                    <c:v>1916</c:v>
                  </c:pt>
                  <c:pt idx="1476">
                    <c:v>1917</c:v>
                  </c:pt>
                  <c:pt idx="1477">
                    <c:v>1917</c:v>
                  </c:pt>
                  <c:pt idx="1478">
                    <c:v>1917</c:v>
                  </c:pt>
                  <c:pt idx="1479">
                    <c:v>1917</c:v>
                  </c:pt>
                  <c:pt idx="1480">
                    <c:v>1917</c:v>
                  </c:pt>
                  <c:pt idx="1481">
                    <c:v>1917</c:v>
                  </c:pt>
                  <c:pt idx="1482">
                    <c:v>1917</c:v>
                  </c:pt>
                  <c:pt idx="1483">
                    <c:v>1917</c:v>
                  </c:pt>
                  <c:pt idx="1484">
                    <c:v>1917</c:v>
                  </c:pt>
                  <c:pt idx="1485">
                    <c:v>1917</c:v>
                  </c:pt>
                  <c:pt idx="1486">
                    <c:v>1917</c:v>
                  </c:pt>
                  <c:pt idx="1487">
                    <c:v>1917</c:v>
                  </c:pt>
                  <c:pt idx="1488">
                    <c:v>1918</c:v>
                  </c:pt>
                  <c:pt idx="1489">
                    <c:v>1918</c:v>
                  </c:pt>
                  <c:pt idx="1490">
                    <c:v>1918</c:v>
                  </c:pt>
                  <c:pt idx="1491">
                    <c:v>1918</c:v>
                  </c:pt>
                  <c:pt idx="1492">
                    <c:v>1918</c:v>
                  </c:pt>
                  <c:pt idx="1493">
                    <c:v>1918</c:v>
                  </c:pt>
                  <c:pt idx="1494">
                    <c:v>1918</c:v>
                  </c:pt>
                  <c:pt idx="1495">
                    <c:v>1918</c:v>
                  </c:pt>
                  <c:pt idx="1496">
                    <c:v>1918</c:v>
                  </c:pt>
                  <c:pt idx="1497">
                    <c:v>1918</c:v>
                  </c:pt>
                  <c:pt idx="1498">
                    <c:v>1918</c:v>
                  </c:pt>
                  <c:pt idx="1499">
                    <c:v>1918</c:v>
                  </c:pt>
                  <c:pt idx="1500">
                    <c:v>1919</c:v>
                  </c:pt>
                  <c:pt idx="1501">
                    <c:v>1919</c:v>
                  </c:pt>
                  <c:pt idx="1502">
                    <c:v>1919</c:v>
                  </c:pt>
                  <c:pt idx="1503">
                    <c:v>1919</c:v>
                  </c:pt>
                  <c:pt idx="1504">
                    <c:v>1919</c:v>
                  </c:pt>
                  <c:pt idx="1505">
                    <c:v>1919</c:v>
                  </c:pt>
                  <c:pt idx="1506">
                    <c:v>1919</c:v>
                  </c:pt>
                  <c:pt idx="1507">
                    <c:v>1919</c:v>
                  </c:pt>
                  <c:pt idx="1508">
                    <c:v>1919</c:v>
                  </c:pt>
                  <c:pt idx="1509">
                    <c:v>1919</c:v>
                  </c:pt>
                  <c:pt idx="1510">
                    <c:v>1919</c:v>
                  </c:pt>
                  <c:pt idx="1511">
                    <c:v>1919</c:v>
                  </c:pt>
                  <c:pt idx="1512">
                    <c:v>1920</c:v>
                  </c:pt>
                  <c:pt idx="1513">
                    <c:v>1920</c:v>
                  </c:pt>
                  <c:pt idx="1514">
                    <c:v>1920</c:v>
                  </c:pt>
                  <c:pt idx="1515">
                    <c:v>1920</c:v>
                  </c:pt>
                  <c:pt idx="1516">
                    <c:v>1920</c:v>
                  </c:pt>
                  <c:pt idx="1517">
                    <c:v>1920</c:v>
                  </c:pt>
                  <c:pt idx="1518">
                    <c:v>1920</c:v>
                  </c:pt>
                  <c:pt idx="1519">
                    <c:v>1920</c:v>
                  </c:pt>
                  <c:pt idx="1520">
                    <c:v>1920</c:v>
                  </c:pt>
                  <c:pt idx="1521">
                    <c:v>1920</c:v>
                  </c:pt>
                  <c:pt idx="1522">
                    <c:v>1920</c:v>
                  </c:pt>
                  <c:pt idx="1523">
                    <c:v>1920</c:v>
                  </c:pt>
                  <c:pt idx="1524">
                    <c:v>1921</c:v>
                  </c:pt>
                  <c:pt idx="1525">
                    <c:v>1921</c:v>
                  </c:pt>
                  <c:pt idx="1526">
                    <c:v>1921</c:v>
                  </c:pt>
                  <c:pt idx="1527">
                    <c:v>1921</c:v>
                  </c:pt>
                  <c:pt idx="1528">
                    <c:v>1921</c:v>
                  </c:pt>
                  <c:pt idx="1529">
                    <c:v>1921</c:v>
                  </c:pt>
                  <c:pt idx="1530">
                    <c:v>1921</c:v>
                  </c:pt>
                  <c:pt idx="1531">
                    <c:v>1921</c:v>
                  </c:pt>
                  <c:pt idx="1532">
                    <c:v>1921</c:v>
                  </c:pt>
                  <c:pt idx="1533">
                    <c:v>1921</c:v>
                  </c:pt>
                  <c:pt idx="1534">
                    <c:v>1921</c:v>
                  </c:pt>
                  <c:pt idx="1535">
                    <c:v>1921</c:v>
                  </c:pt>
                  <c:pt idx="1536">
                    <c:v>1922</c:v>
                  </c:pt>
                  <c:pt idx="1537">
                    <c:v>1922</c:v>
                  </c:pt>
                  <c:pt idx="1538">
                    <c:v>1922</c:v>
                  </c:pt>
                  <c:pt idx="1539">
                    <c:v>1922</c:v>
                  </c:pt>
                  <c:pt idx="1540">
                    <c:v>1922</c:v>
                  </c:pt>
                  <c:pt idx="1541">
                    <c:v>1922</c:v>
                  </c:pt>
                  <c:pt idx="1542">
                    <c:v>1922</c:v>
                  </c:pt>
                  <c:pt idx="1543">
                    <c:v>1922</c:v>
                  </c:pt>
                  <c:pt idx="1544">
                    <c:v>1922</c:v>
                  </c:pt>
                  <c:pt idx="1545">
                    <c:v>1922</c:v>
                  </c:pt>
                  <c:pt idx="1546">
                    <c:v>1922</c:v>
                  </c:pt>
                  <c:pt idx="1547">
                    <c:v>1922</c:v>
                  </c:pt>
                  <c:pt idx="1548">
                    <c:v>1923</c:v>
                  </c:pt>
                  <c:pt idx="1549">
                    <c:v>1923</c:v>
                  </c:pt>
                  <c:pt idx="1550">
                    <c:v>1923</c:v>
                  </c:pt>
                  <c:pt idx="1551">
                    <c:v>1923</c:v>
                  </c:pt>
                  <c:pt idx="1552">
                    <c:v>1923</c:v>
                  </c:pt>
                  <c:pt idx="1553">
                    <c:v>1923</c:v>
                  </c:pt>
                  <c:pt idx="1554">
                    <c:v>1923</c:v>
                  </c:pt>
                  <c:pt idx="1555">
                    <c:v>1923</c:v>
                  </c:pt>
                  <c:pt idx="1556">
                    <c:v>1923</c:v>
                  </c:pt>
                  <c:pt idx="1557">
                    <c:v>1923</c:v>
                  </c:pt>
                  <c:pt idx="1558">
                    <c:v>1923</c:v>
                  </c:pt>
                  <c:pt idx="1559">
                    <c:v>1923</c:v>
                  </c:pt>
                  <c:pt idx="1560">
                    <c:v>1924</c:v>
                  </c:pt>
                  <c:pt idx="1561">
                    <c:v>1924</c:v>
                  </c:pt>
                  <c:pt idx="1562">
                    <c:v>1924</c:v>
                  </c:pt>
                  <c:pt idx="1563">
                    <c:v>1924</c:v>
                  </c:pt>
                  <c:pt idx="1564">
                    <c:v>1924</c:v>
                  </c:pt>
                  <c:pt idx="1565">
                    <c:v>1924</c:v>
                  </c:pt>
                  <c:pt idx="1566">
                    <c:v>1924</c:v>
                  </c:pt>
                  <c:pt idx="1567">
                    <c:v>1924</c:v>
                  </c:pt>
                  <c:pt idx="1568">
                    <c:v>1924</c:v>
                  </c:pt>
                  <c:pt idx="1569">
                    <c:v>1924</c:v>
                  </c:pt>
                  <c:pt idx="1570">
                    <c:v>1924</c:v>
                  </c:pt>
                  <c:pt idx="1571">
                    <c:v>1924</c:v>
                  </c:pt>
                  <c:pt idx="1572">
                    <c:v>1925</c:v>
                  </c:pt>
                  <c:pt idx="1573">
                    <c:v>1925</c:v>
                  </c:pt>
                  <c:pt idx="1574">
                    <c:v>1925</c:v>
                  </c:pt>
                  <c:pt idx="1575">
                    <c:v>1925</c:v>
                  </c:pt>
                  <c:pt idx="1576">
                    <c:v>1925</c:v>
                  </c:pt>
                  <c:pt idx="1577">
                    <c:v>1925</c:v>
                  </c:pt>
                  <c:pt idx="1578">
                    <c:v>1925</c:v>
                  </c:pt>
                  <c:pt idx="1579">
                    <c:v>1925</c:v>
                  </c:pt>
                  <c:pt idx="1580">
                    <c:v>1925</c:v>
                  </c:pt>
                  <c:pt idx="1581">
                    <c:v>1925</c:v>
                  </c:pt>
                  <c:pt idx="1582">
                    <c:v>1925</c:v>
                  </c:pt>
                  <c:pt idx="1583">
                    <c:v>1925</c:v>
                  </c:pt>
                  <c:pt idx="1584">
                    <c:v>1926</c:v>
                  </c:pt>
                  <c:pt idx="1585">
                    <c:v>1926</c:v>
                  </c:pt>
                  <c:pt idx="1586">
                    <c:v>1926</c:v>
                  </c:pt>
                  <c:pt idx="1587">
                    <c:v>1926</c:v>
                  </c:pt>
                  <c:pt idx="1588">
                    <c:v>1926</c:v>
                  </c:pt>
                  <c:pt idx="1589">
                    <c:v>1926</c:v>
                  </c:pt>
                  <c:pt idx="1590">
                    <c:v>1926</c:v>
                  </c:pt>
                  <c:pt idx="1591">
                    <c:v>1926</c:v>
                  </c:pt>
                  <c:pt idx="1592">
                    <c:v>1926</c:v>
                  </c:pt>
                  <c:pt idx="1593">
                    <c:v>1926</c:v>
                  </c:pt>
                  <c:pt idx="1594">
                    <c:v>1926</c:v>
                  </c:pt>
                  <c:pt idx="1595">
                    <c:v>1926</c:v>
                  </c:pt>
                  <c:pt idx="1596">
                    <c:v>1927</c:v>
                  </c:pt>
                  <c:pt idx="1597">
                    <c:v>1927</c:v>
                  </c:pt>
                  <c:pt idx="1598">
                    <c:v>1927</c:v>
                  </c:pt>
                  <c:pt idx="1599">
                    <c:v>1927</c:v>
                  </c:pt>
                  <c:pt idx="1600">
                    <c:v>1927</c:v>
                  </c:pt>
                  <c:pt idx="1601">
                    <c:v>1927</c:v>
                  </c:pt>
                  <c:pt idx="1602">
                    <c:v>1927</c:v>
                  </c:pt>
                  <c:pt idx="1603">
                    <c:v>1927</c:v>
                  </c:pt>
                  <c:pt idx="1604">
                    <c:v>1927</c:v>
                  </c:pt>
                  <c:pt idx="1605">
                    <c:v>1927</c:v>
                  </c:pt>
                  <c:pt idx="1606">
                    <c:v>1927</c:v>
                  </c:pt>
                  <c:pt idx="1607">
                    <c:v>1927</c:v>
                  </c:pt>
                  <c:pt idx="1608">
                    <c:v>1928</c:v>
                  </c:pt>
                  <c:pt idx="1609">
                    <c:v>1928</c:v>
                  </c:pt>
                  <c:pt idx="1610">
                    <c:v>1928</c:v>
                  </c:pt>
                  <c:pt idx="1611">
                    <c:v>1928</c:v>
                  </c:pt>
                  <c:pt idx="1612">
                    <c:v>1928</c:v>
                  </c:pt>
                  <c:pt idx="1613">
                    <c:v>1928</c:v>
                  </c:pt>
                  <c:pt idx="1614">
                    <c:v>1928</c:v>
                  </c:pt>
                  <c:pt idx="1615">
                    <c:v>1928</c:v>
                  </c:pt>
                  <c:pt idx="1616">
                    <c:v>1928</c:v>
                  </c:pt>
                  <c:pt idx="1617">
                    <c:v>1928</c:v>
                  </c:pt>
                  <c:pt idx="1618">
                    <c:v>1928</c:v>
                  </c:pt>
                  <c:pt idx="1619">
                    <c:v>1928</c:v>
                  </c:pt>
                  <c:pt idx="1620">
                    <c:v>1929</c:v>
                  </c:pt>
                  <c:pt idx="1621">
                    <c:v>1929</c:v>
                  </c:pt>
                  <c:pt idx="1622">
                    <c:v>1929</c:v>
                  </c:pt>
                  <c:pt idx="1623">
                    <c:v>1929</c:v>
                  </c:pt>
                  <c:pt idx="1624">
                    <c:v>1929</c:v>
                  </c:pt>
                  <c:pt idx="1625">
                    <c:v>1929</c:v>
                  </c:pt>
                  <c:pt idx="1626">
                    <c:v>1929</c:v>
                  </c:pt>
                  <c:pt idx="1627">
                    <c:v>1929</c:v>
                  </c:pt>
                  <c:pt idx="1628">
                    <c:v>1929</c:v>
                  </c:pt>
                  <c:pt idx="1629">
                    <c:v>1929</c:v>
                  </c:pt>
                  <c:pt idx="1630">
                    <c:v>1929</c:v>
                  </c:pt>
                  <c:pt idx="1631">
                    <c:v>1929</c:v>
                  </c:pt>
                  <c:pt idx="1632">
                    <c:v>1930</c:v>
                  </c:pt>
                  <c:pt idx="1633">
                    <c:v>1930</c:v>
                  </c:pt>
                  <c:pt idx="1634">
                    <c:v>1930</c:v>
                  </c:pt>
                  <c:pt idx="1635">
                    <c:v>1930</c:v>
                  </c:pt>
                  <c:pt idx="1636">
                    <c:v>1930</c:v>
                  </c:pt>
                  <c:pt idx="1637">
                    <c:v>1930</c:v>
                  </c:pt>
                  <c:pt idx="1638">
                    <c:v>1930</c:v>
                  </c:pt>
                  <c:pt idx="1639">
                    <c:v>1930</c:v>
                  </c:pt>
                  <c:pt idx="1640">
                    <c:v>1930</c:v>
                  </c:pt>
                  <c:pt idx="1641">
                    <c:v>1930</c:v>
                  </c:pt>
                  <c:pt idx="1642">
                    <c:v>1930</c:v>
                  </c:pt>
                  <c:pt idx="1643">
                    <c:v>1930</c:v>
                  </c:pt>
                  <c:pt idx="1644">
                    <c:v>1931</c:v>
                  </c:pt>
                  <c:pt idx="1645">
                    <c:v>1931</c:v>
                  </c:pt>
                  <c:pt idx="1646">
                    <c:v>1931</c:v>
                  </c:pt>
                  <c:pt idx="1647">
                    <c:v>1931</c:v>
                  </c:pt>
                  <c:pt idx="1648">
                    <c:v>1931</c:v>
                  </c:pt>
                  <c:pt idx="1649">
                    <c:v>1931</c:v>
                  </c:pt>
                  <c:pt idx="1650">
                    <c:v>1931</c:v>
                  </c:pt>
                  <c:pt idx="1651">
                    <c:v>1931</c:v>
                  </c:pt>
                  <c:pt idx="1652">
                    <c:v>1931</c:v>
                  </c:pt>
                  <c:pt idx="1653">
                    <c:v>1931</c:v>
                  </c:pt>
                  <c:pt idx="1654">
                    <c:v>1931</c:v>
                  </c:pt>
                  <c:pt idx="1655">
                    <c:v>1931</c:v>
                  </c:pt>
                  <c:pt idx="1656">
                    <c:v>1932</c:v>
                  </c:pt>
                  <c:pt idx="1657">
                    <c:v>1932</c:v>
                  </c:pt>
                  <c:pt idx="1658">
                    <c:v>1932</c:v>
                  </c:pt>
                  <c:pt idx="1659">
                    <c:v>1932</c:v>
                  </c:pt>
                  <c:pt idx="1660">
                    <c:v>1932</c:v>
                  </c:pt>
                  <c:pt idx="1661">
                    <c:v>1932</c:v>
                  </c:pt>
                  <c:pt idx="1662">
                    <c:v>1932</c:v>
                  </c:pt>
                  <c:pt idx="1663">
                    <c:v>1932</c:v>
                  </c:pt>
                  <c:pt idx="1664">
                    <c:v>1932</c:v>
                  </c:pt>
                  <c:pt idx="1665">
                    <c:v>1932</c:v>
                  </c:pt>
                  <c:pt idx="1666">
                    <c:v>1932</c:v>
                  </c:pt>
                  <c:pt idx="1667">
                    <c:v>1932</c:v>
                  </c:pt>
                  <c:pt idx="1668">
                    <c:v>1933</c:v>
                  </c:pt>
                  <c:pt idx="1669">
                    <c:v>1933</c:v>
                  </c:pt>
                  <c:pt idx="1670">
                    <c:v>1933</c:v>
                  </c:pt>
                  <c:pt idx="1671">
                    <c:v>1933</c:v>
                  </c:pt>
                  <c:pt idx="1672">
                    <c:v>1933</c:v>
                  </c:pt>
                  <c:pt idx="1673">
                    <c:v>1933</c:v>
                  </c:pt>
                  <c:pt idx="1674">
                    <c:v>1933</c:v>
                  </c:pt>
                  <c:pt idx="1675">
                    <c:v>1933</c:v>
                  </c:pt>
                  <c:pt idx="1676">
                    <c:v>1933</c:v>
                  </c:pt>
                  <c:pt idx="1677">
                    <c:v>1933</c:v>
                  </c:pt>
                  <c:pt idx="1678">
                    <c:v>1933</c:v>
                  </c:pt>
                  <c:pt idx="1679">
                    <c:v>1933</c:v>
                  </c:pt>
                  <c:pt idx="1680">
                    <c:v>1934</c:v>
                  </c:pt>
                  <c:pt idx="1681">
                    <c:v>1934</c:v>
                  </c:pt>
                  <c:pt idx="1682">
                    <c:v>1934</c:v>
                  </c:pt>
                  <c:pt idx="1683">
                    <c:v>1934</c:v>
                  </c:pt>
                  <c:pt idx="1684">
                    <c:v>1934</c:v>
                  </c:pt>
                  <c:pt idx="1685">
                    <c:v>1934</c:v>
                  </c:pt>
                  <c:pt idx="1686">
                    <c:v>1934</c:v>
                  </c:pt>
                  <c:pt idx="1687">
                    <c:v>1934</c:v>
                  </c:pt>
                  <c:pt idx="1688">
                    <c:v>1934</c:v>
                  </c:pt>
                  <c:pt idx="1689">
                    <c:v>1934</c:v>
                  </c:pt>
                  <c:pt idx="1690">
                    <c:v>1934</c:v>
                  </c:pt>
                  <c:pt idx="1691">
                    <c:v>1934</c:v>
                  </c:pt>
                  <c:pt idx="1692">
                    <c:v>1935</c:v>
                  </c:pt>
                  <c:pt idx="1693">
                    <c:v>1935</c:v>
                  </c:pt>
                  <c:pt idx="1694">
                    <c:v>1935</c:v>
                  </c:pt>
                  <c:pt idx="1695">
                    <c:v>1935</c:v>
                  </c:pt>
                  <c:pt idx="1696">
                    <c:v>1935</c:v>
                  </c:pt>
                  <c:pt idx="1697">
                    <c:v>1935</c:v>
                  </c:pt>
                  <c:pt idx="1698">
                    <c:v>1935</c:v>
                  </c:pt>
                  <c:pt idx="1699">
                    <c:v>1935</c:v>
                  </c:pt>
                  <c:pt idx="1700">
                    <c:v>1935</c:v>
                  </c:pt>
                  <c:pt idx="1701">
                    <c:v>1935</c:v>
                  </c:pt>
                  <c:pt idx="1702">
                    <c:v>1935</c:v>
                  </c:pt>
                  <c:pt idx="1703">
                    <c:v>1935</c:v>
                  </c:pt>
                  <c:pt idx="1704">
                    <c:v>1936</c:v>
                  </c:pt>
                  <c:pt idx="1705">
                    <c:v>1936</c:v>
                  </c:pt>
                  <c:pt idx="1706">
                    <c:v>1936</c:v>
                  </c:pt>
                  <c:pt idx="1707">
                    <c:v>1936</c:v>
                  </c:pt>
                  <c:pt idx="1708">
                    <c:v>1936</c:v>
                  </c:pt>
                  <c:pt idx="1709">
                    <c:v>1936</c:v>
                  </c:pt>
                  <c:pt idx="1710">
                    <c:v>1936</c:v>
                  </c:pt>
                  <c:pt idx="1711">
                    <c:v>1936</c:v>
                  </c:pt>
                  <c:pt idx="1712">
                    <c:v>1936</c:v>
                  </c:pt>
                  <c:pt idx="1713">
                    <c:v>1936</c:v>
                  </c:pt>
                  <c:pt idx="1714">
                    <c:v>1936</c:v>
                  </c:pt>
                  <c:pt idx="1715">
                    <c:v>1936</c:v>
                  </c:pt>
                  <c:pt idx="1716">
                    <c:v>1937</c:v>
                  </c:pt>
                  <c:pt idx="1717">
                    <c:v>1937</c:v>
                  </c:pt>
                  <c:pt idx="1718">
                    <c:v>1937</c:v>
                  </c:pt>
                  <c:pt idx="1719">
                    <c:v>1937</c:v>
                  </c:pt>
                  <c:pt idx="1720">
                    <c:v>1937</c:v>
                  </c:pt>
                  <c:pt idx="1721">
                    <c:v>1937</c:v>
                  </c:pt>
                  <c:pt idx="1722">
                    <c:v>1937</c:v>
                  </c:pt>
                  <c:pt idx="1723">
                    <c:v>1937</c:v>
                  </c:pt>
                  <c:pt idx="1724">
                    <c:v>1937</c:v>
                  </c:pt>
                  <c:pt idx="1725">
                    <c:v>1937</c:v>
                  </c:pt>
                  <c:pt idx="1726">
                    <c:v>1937</c:v>
                  </c:pt>
                  <c:pt idx="1727">
                    <c:v>1937</c:v>
                  </c:pt>
                  <c:pt idx="1728">
                    <c:v>1938</c:v>
                  </c:pt>
                  <c:pt idx="1729">
                    <c:v>1938</c:v>
                  </c:pt>
                  <c:pt idx="1730">
                    <c:v>1938</c:v>
                  </c:pt>
                  <c:pt idx="1731">
                    <c:v>1938</c:v>
                  </c:pt>
                  <c:pt idx="1732">
                    <c:v>1938</c:v>
                  </c:pt>
                  <c:pt idx="1733">
                    <c:v>1938</c:v>
                  </c:pt>
                  <c:pt idx="1734">
                    <c:v>1938</c:v>
                  </c:pt>
                  <c:pt idx="1735">
                    <c:v>1938</c:v>
                  </c:pt>
                  <c:pt idx="1736">
                    <c:v>1938</c:v>
                  </c:pt>
                  <c:pt idx="1737">
                    <c:v>1938</c:v>
                  </c:pt>
                  <c:pt idx="1738">
                    <c:v>1938</c:v>
                  </c:pt>
                  <c:pt idx="1739">
                    <c:v>1938</c:v>
                  </c:pt>
                  <c:pt idx="1740">
                    <c:v>1939</c:v>
                  </c:pt>
                  <c:pt idx="1741">
                    <c:v>1939</c:v>
                  </c:pt>
                  <c:pt idx="1742">
                    <c:v>1939</c:v>
                  </c:pt>
                  <c:pt idx="1743">
                    <c:v>1939</c:v>
                  </c:pt>
                  <c:pt idx="1744">
                    <c:v>1939</c:v>
                  </c:pt>
                  <c:pt idx="1745">
                    <c:v>1939</c:v>
                  </c:pt>
                  <c:pt idx="1746">
                    <c:v>1939</c:v>
                  </c:pt>
                  <c:pt idx="1747">
                    <c:v>1939</c:v>
                  </c:pt>
                  <c:pt idx="1748">
                    <c:v>1939</c:v>
                  </c:pt>
                  <c:pt idx="1749">
                    <c:v>1939</c:v>
                  </c:pt>
                  <c:pt idx="1750">
                    <c:v>1939</c:v>
                  </c:pt>
                  <c:pt idx="1751">
                    <c:v>1939</c:v>
                  </c:pt>
                  <c:pt idx="1752">
                    <c:v>1940</c:v>
                  </c:pt>
                  <c:pt idx="1753">
                    <c:v>1940</c:v>
                  </c:pt>
                  <c:pt idx="1754">
                    <c:v>1940</c:v>
                  </c:pt>
                  <c:pt idx="1755">
                    <c:v>1940</c:v>
                  </c:pt>
                  <c:pt idx="1756">
                    <c:v>1940</c:v>
                  </c:pt>
                  <c:pt idx="1757">
                    <c:v>1940</c:v>
                  </c:pt>
                  <c:pt idx="1758">
                    <c:v>1940</c:v>
                  </c:pt>
                  <c:pt idx="1759">
                    <c:v>1940</c:v>
                  </c:pt>
                  <c:pt idx="1760">
                    <c:v>1940</c:v>
                  </c:pt>
                  <c:pt idx="1761">
                    <c:v>1940</c:v>
                  </c:pt>
                  <c:pt idx="1762">
                    <c:v>1940</c:v>
                  </c:pt>
                  <c:pt idx="1763">
                    <c:v>1940</c:v>
                  </c:pt>
                  <c:pt idx="1764">
                    <c:v>1941</c:v>
                  </c:pt>
                  <c:pt idx="1765">
                    <c:v>1941</c:v>
                  </c:pt>
                  <c:pt idx="1766">
                    <c:v>1941</c:v>
                  </c:pt>
                  <c:pt idx="1767">
                    <c:v>1941</c:v>
                  </c:pt>
                  <c:pt idx="1768">
                    <c:v>1941</c:v>
                  </c:pt>
                  <c:pt idx="1769">
                    <c:v>1941</c:v>
                  </c:pt>
                  <c:pt idx="1770">
                    <c:v>1941</c:v>
                  </c:pt>
                  <c:pt idx="1771">
                    <c:v>1941</c:v>
                  </c:pt>
                  <c:pt idx="1772">
                    <c:v>1941</c:v>
                  </c:pt>
                  <c:pt idx="1773">
                    <c:v>1941</c:v>
                  </c:pt>
                  <c:pt idx="1774">
                    <c:v>1941</c:v>
                  </c:pt>
                  <c:pt idx="1775">
                    <c:v>1941</c:v>
                  </c:pt>
                  <c:pt idx="1776">
                    <c:v>1942</c:v>
                  </c:pt>
                  <c:pt idx="1777">
                    <c:v>1942</c:v>
                  </c:pt>
                  <c:pt idx="1778">
                    <c:v>1942</c:v>
                  </c:pt>
                  <c:pt idx="1779">
                    <c:v>1942</c:v>
                  </c:pt>
                  <c:pt idx="1780">
                    <c:v>1942</c:v>
                  </c:pt>
                  <c:pt idx="1781">
                    <c:v>1942</c:v>
                  </c:pt>
                  <c:pt idx="1782">
                    <c:v>1942</c:v>
                  </c:pt>
                  <c:pt idx="1783">
                    <c:v>1942</c:v>
                  </c:pt>
                  <c:pt idx="1784">
                    <c:v>1942</c:v>
                  </c:pt>
                  <c:pt idx="1785">
                    <c:v>1942</c:v>
                  </c:pt>
                  <c:pt idx="1786">
                    <c:v>1942</c:v>
                  </c:pt>
                  <c:pt idx="1787">
                    <c:v>1942</c:v>
                  </c:pt>
                  <c:pt idx="1788">
                    <c:v>1943</c:v>
                  </c:pt>
                  <c:pt idx="1789">
                    <c:v>1943</c:v>
                  </c:pt>
                  <c:pt idx="1790">
                    <c:v>1943</c:v>
                  </c:pt>
                  <c:pt idx="1791">
                    <c:v>1943</c:v>
                  </c:pt>
                  <c:pt idx="1792">
                    <c:v>1943</c:v>
                  </c:pt>
                  <c:pt idx="1793">
                    <c:v>1943</c:v>
                  </c:pt>
                  <c:pt idx="1794">
                    <c:v>1943</c:v>
                  </c:pt>
                  <c:pt idx="1795">
                    <c:v>1943</c:v>
                  </c:pt>
                  <c:pt idx="1796">
                    <c:v>1943</c:v>
                  </c:pt>
                  <c:pt idx="1797">
                    <c:v>1943</c:v>
                  </c:pt>
                  <c:pt idx="1798">
                    <c:v>1943</c:v>
                  </c:pt>
                  <c:pt idx="1799">
                    <c:v>1943</c:v>
                  </c:pt>
                  <c:pt idx="1800">
                    <c:v>1944</c:v>
                  </c:pt>
                  <c:pt idx="1801">
                    <c:v>1944</c:v>
                  </c:pt>
                  <c:pt idx="1802">
                    <c:v>1944</c:v>
                  </c:pt>
                  <c:pt idx="1803">
                    <c:v>1944</c:v>
                  </c:pt>
                  <c:pt idx="1804">
                    <c:v>1944</c:v>
                  </c:pt>
                  <c:pt idx="1805">
                    <c:v>1944</c:v>
                  </c:pt>
                  <c:pt idx="1806">
                    <c:v>1944</c:v>
                  </c:pt>
                  <c:pt idx="1807">
                    <c:v>1944</c:v>
                  </c:pt>
                  <c:pt idx="1808">
                    <c:v>1944</c:v>
                  </c:pt>
                  <c:pt idx="1809">
                    <c:v>1944</c:v>
                  </c:pt>
                  <c:pt idx="1810">
                    <c:v>1944</c:v>
                  </c:pt>
                  <c:pt idx="1811">
                    <c:v>1944</c:v>
                  </c:pt>
                  <c:pt idx="1812">
                    <c:v>1945</c:v>
                  </c:pt>
                  <c:pt idx="1813">
                    <c:v>1945</c:v>
                  </c:pt>
                  <c:pt idx="1814">
                    <c:v>1945</c:v>
                  </c:pt>
                  <c:pt idx="1815">
                    <c:v>1945</c:v>
                  </c:pt>
                  <c:pt idx="1816">
                    <c:v>1945</c:v>
                  </c:pt>
                  <c:pt idx="1817">
                    <c:v>1945</c:v>
                  </c:pt>
                  <c:pt idx="1818">
                    <c:v>1945</c:v>
                  </c:pt>
                  <c:pt idx="1819">
                    <c:v>1945</c:v>
                  </c:pt>
                  <c:pt idx="1820">
                    <c:v>1945</c:v>
                  </c:pt>
                  <c:pt idx="1821">
                    <c:v>1945</c:v>
                  </c:pt>
                  <c:pt idx="1822">
                    <c:v>1945</c:v>
                  </c:pt>
                  <c:pt idx="1823">
                    <c:v>1945</c:v>
                  </c:pt>
                  <c:pt idx="1824">
                    <c:v>1946</c:v>
                  </c:pt>
                  <c:pt idx="1825">
                    <c:v>1946</c:v>
                  </c:pt>
                  <c:pt idx="1826">
                    <c:v>1946</c:v>
                  </c:pt>
                  <c:pt idx="1827">
                    <c:v>1946</c:v>
                  </c:pt>
                  <c:pt idx="1828">
                    <c:v>1946</c:v>
                  </c:pt>
                  <c:pt idx="1829">
                    <c:v>1946</c:v>
                  </c:pt>
                  <c:pt idx="1830">
                    <c:v>1946</c:v>
                  </c:pt>
                  <c:pt idx="1831">
                    <c:v>1946</c:v>
                  </c:pt>
                  <c:pt idx="1832">
                    <c:v>1946</c:v>
                  </c:pt>
                  <c:pt idx="1833">
                    <c:v>1946</c:v>
                  </c:pt>
                  <c:pt idx="1834">
                    <c:v>1946</c:v>
                  </c:pt>
                  <c:pt idx="1835">
                    <c:v>1946</c:v>
                  </c:pt>
                  <c:pt idx="1836">
                    <c:v>1947</c:v>
                  </c:pt>
                  <c:pt idx="1837">
                    <c:v>1947</c:v>
                  </c:pt>
                  <c:pt idx="1838">
                    <c:v>1947</c:v>
                  </c:pt>
                  <c:pt idx="1839">
                    <c:v>1947</c:v>
                  </c:pt>
                  <c:pt idx="1840">
                    <c:v>1947</c:v>
                  </c:pt>
                  <c:pt idx="1841">
                    <c:v>1947</c:v>
                  </c:pt>
                  <c:pt idx="1842">
                    <c:v>1947</c:v>
                  </c:pt>
                  <c:pt idx="1843">
                    <c:v>1947</c:v>
                  </c:pt>
                  <c:pt idx="1844">
                    <c:v>1947</c:v>
                  </c:pt>
                  <c:pt idx="1845">
                    <c:v>1947</c:v>
                  </c:pt>
                  <c:pt idx="1846">
                    <c:v>1947</c:v>
                  </c:pt>
                  <c:pt idx="1847">
                    <c:v>1947</c:v>
                  </c:pt>
                  <c:pt idx="1848">
                    <c:v>1948</c:v>
                  </c:pt>
                  <c:pt idx="1849">
                    <c:v>1948</c:v>
                  </c:pt>
                  <c:pt idx="1850">
                    <c:v>1948</c:v>
                  </c:pt>
                  <c:pt idx="1851">
                    <c:v>1948</c:v>
                  </c:pt>
                  <c:pt idx="1852">
                    <c:v>1948</c:v>
                  </c:pt>
                  <c:pt idx="1853">
                    <c:v>1948</c:v>
                  </c:pt>
                  <c:pt idx="1854">
                    <c:v>1948</c:v>
                  </c:pt>
                  <c:pt idx="1855">
                    <c:v>1948</c:v>
                  </c:pt>
                  <c:pt idx="1856">
                    <c:v>1948</c:v>
                  </c:pt>
                  <c:pt idx="1857">
                    <c:v>1948</c:v>
                  </c:pt>
                  <c:pt idx="1858">
                    <c:v>1948</c:v>
                  </c:pt>
                  <c:pt idx="1859">
                    <c:v>1948</c:v>
                  </c:pt>
                  <c:pt idx="1860">
                    <c:v>1949</c:v>
                  </c:pt>
                  <c:pt idx="1861">
                    <c:v>1949</c:v>
                  </c:pt>
                  <c:pt idx="1862">
                    <c:v>1949</c:v>
                  </c:pt>
                  <c:pt idx="1863">
                    <c:v>1949</c:v>
                  </c:pt>
                  <c:pt idx="1864">
                    <c:v>1949</c:v>
                  </c:pt>
                  <c:pt idx="1865">
                    <c:v>1949</c:v>
                  </c:pt>
                  <c:pt idx="1866">
                    <c:v>1949</c:v>
                  </c:pt>
                  <c:pt idx="1867">
                    <c:v>1949</c:v>
                  </c:pt>
                  <c:pt idx="1868">
                    <c:v>1949</c:v>
                  </c:pt>
                  <c:pt idx="1869">
                    <c:v>1949</c:v>
                  </c:pt>
                  <c:pt idx="1870">
                    <c:v>1949</c:v>
                  </c:pt>
                  <c:pt idx="1871">
                    <c:v>1949</c:v>
                  </c:pt>
                  <c:pt idx="1872">
                    <c:v>1950</c:v>
                  </c:pt>
                  <c:pt idx="1873">
                    <c:v>1950</c:v>
                  </c:pt>
                  <c:pt idx="1874">
                    <c:v>1950</c:v>
                  </c:pt>
                  <c:pt idx="1875">
                    <c:v>1950</c:v>
                  </c:pt>
                  <c:pt idx="1876">
                    <c:v>1950</c:v>
                  </c:pt>
                  <c:pt idx="1877">
                    <c:v>1950</c:v>
                  </c:pt>
                  <c:pt idx="1878">
                    <c:v>1950</c:v>
                  </c:pt>
                  <c:pt idx="1879">
                    <c:v>1950</c:v>
                  </c:pt>
                  <c:pt idx="1880">
                    <c:v>1950</c:v>
                  </c:pt>
                  <c:pt idx="1881">
                    <c:v>1950</c:v>
                  </c:pt>
                  <c:pt idx="1882">
                    <c:v>1950</c:v>
                  </c:pt>
                  <c:pt idx="1883">
                    <c:v>1950</c:v>
                  </c:pt>
                  <c:pt idx="1884">
                    <c:v>1951</c:v>
                  </c:pt>
                  <c:pt idx="1885">
                    <c:v>1951</c:v>
                  </c:pt>
                  <c:pt idx="1886">
                    <c:v>1951</c:v>
                  </c:pt>
                  <c:pt idx="1887">
                    <c:v>1951</c:v>
                  </c:pt>
                  <c:pt idx="1888">
                    <c:v>1951</c:v>
                  </c:pt>
                  <c:pt idx="1889">
                    <c:v>1951</c:v>
                  </c:pt>
                  <c:pt idx="1890">
                    <c:v>1951</c:v>
                  </c:pt>
                  <c:pt idx="1891">
                    <c:v>1951</c:v>
                  </c:pt>
                  <c:pt idx="1892">
                    <c:v>1951</c:v>
                  </c:pt>
                  <c:pt idx="1893">
                    <c:v>1951</c:v>
                  </c:pt>
                  <c:pt idx="1894">
                    <c:v>1951</c:v>
                  </c:pt>
                  <c:pt idx="1895">
                    <c:v>1951</c:v>
                  </c:pt>
                  <c:pt idx="1896">
                    <c:v>1952</c:v>
                  </c:pt>
                  <c:pt idx="1897">
                    <c:v>1952</c:v>
                  </c:pt>
                  <c:pt idx="1898">
                    <c:v>1952</c:v>
                  </c:pt>
                  <c:pt idx="1899">
                    <c:v>1952</c:v>
                  </c:pt>
                  <c:pt idx="1900">
                    <c:v>1952</c:v>
                  </c:pt>
                  <c:pt idx="1901">
                    <c:v>1952</c:v>
                  </c:pt>
                  <c:pt idx="1902">
                    <c:v>1952</c:v>
                  </c:pt>
                  <c:pt idx="1903">
                    <c:v>1952</c:v>
                  </c:pt>
                  <c:pt idx="1904">
                    <c:v>1952</c:v>
                  </c:pt>
                  <c:pt idx="1905">
                    <c:v>1952</c:v>
                  </c:pt>
                  <c:pt idx="1906">
                    <c:v>1952</c:v>
                  </c:pt>
                  <c:pt idx="1907">
                    <c:v>1952</c:v>
                  </c:pt>
                  <c:pt idx="1908">
                    <c:v>1953</c:v>
                  </c:pt>
                  <c:pt idx="1909">
                    <c:v>1953</c:v>
                  </c:pt>
                  <c:pt idx="1910">
                    <c:v>1953</c:v>
                  </c:pt>
                  <c:pt idx="1911">
                    <c:v>1953</c:v>
                  </c:pt>
                  <c:pt idx="1912">
                    <c:v>1953</c:v>
                  </c:pt>
                  <c:pt idx="1913">
                    <c:v>1953</c:v>
                  </c:pt>
                  <c:pt idx="1914">
                    <c:v>1953</c:v>
                  </c:pt>
                  <c:pt idx="1915">
                    <c:v>1953</c:v>
                  </c:pt>
                  <c:pt idx="1916">
                    <c:v>1953</c:v>
                  </c:pt>
                  <c:pt idx="1917">
                    <c:v>1953</c:v>
                  </c:pt>
                  <c:pt idx="1918">
                    <c:v>1953</c:v>
                  </c:pt>
                  <c:pt idx="1919">
                    <c:v>1953</c:v>
                  </c:pt>
                  <c:pt idx="1920">
                    <c:v>1954</c:v>
                  </c:pt>
                  <c:pt idx="1921">
                    <c:v>1954</c:v>
                  </c:pt>
                  <c:pt idx="1922">
                    <c:v>1954</c:v>
                  </c:pt>
                  <c:pt idx="1923">
                    <c:v>1954</c:v>
                  </c:pt>
                  <c:pt idx="1924">
                    <c:v>1954</c:v>
                  </c:pt>
                  <c:pt idx="1925">
                    <c:v>1954</c:v>
                  </c:pt>
                  <c:pt idx="1926">
                    <c:v>1954</c:v>
                  </c:pt>
                  <c:pt idx="1927">
                    <c:v>1954</c:v>
                  </c:pt>
                  <c:pt idx="1928">
                    <c:v>1954</c:v>
                  </c:pt>
                  <c:pt idx="1929">
                    <c:v>1954</c:v>
                  </c:pt>
                  <c:pt idx="1930">
                    <c:v>1954</c:v>
                  </c:pt>
                  <c:pt idx="1931">
                    <c:v>1954</c:v>
                  </c:pt>
                  <c:pt idx="1932">
                    <c:v>1955</c:v>
                  </c:pt>
                  <c:pt idx="1933">
                    <c:v>1955</c:v>
                  </c:pt>
                  <c:pt idx="1934">
                    <c:v>1955</c:v>
                  </c:pt>
                  <c:pt idx="1935">
                    <c:v>1955</c:v>
                  </c:pt>
                  <c:pt idx="1936">
                    <c:v>1955</c:v>
                  </c:pt>
                  <c:pt idx="1937">
                    <c:v>1955</c:v>
                  </c:pt>
                  <c:pt idx="1938">
                    <c:v>1955</c:v>
                  </c:pt>
                  <c:pt idx="1939">
                    <c:v>1955</c:v>
                  </c:pt>
                  <c:pt idx="1940">
                    <c:v>1955</c:v>
                  </c:pt>
                  <c:pt idx="1941">
                    <c:v>1955</c:v>
                  </c:pt>
                  <c:pt idx="1942">
                    <c:v>1955</c:v>
                  </c:pt>
                  <c:pt idx="1943">
                    <c:v>1955</c:v>
                  </c:pt>
                  <c:pt idx="1944">
                    <c:v>1956</c:v>
                  </c:pt>
                  <c:pt idx="1945">
                    <c:v>1956</c:v>
                  </c:pt>
                  <c:pt idx="1946">
                    <c:v>1956</c:v>
                  </c:pt>
                  <c:pt idx="1947">
                    <c:v>1956</c:v>
                  </c:pt>
                  <c:pt idx="1948">
                    <c:v>1956</c:v>
                  </c:pt>
                  <c:pt idx="1949">
                    <c:v>1956</c:v>
                  </c:pt>
                  <c:pt idx="1950">
                    <c:v>1956</c:v>
                  </c:pt>
                  <c:pt idx="1951">
                    <c:v>1956</c:v>
                  </c:pt>
                  <c:pt idx="1952">
                    <c:v>1956</c:v>
                  </c:pt>
                  <c:pt idx="1953">
                    <c:v>1956</c:v>
                  </c:pt>
                  <c:pt idx="1954">
                    <c:v>1956</c:v>
                  </c:pt>
                  <c:pt idx="1955">
                    <c:v>1956</c:v>
                  </c:pt>
                  <c:pt idx="1956">
                    <c:v>1957</c:v>
                  </c:pt>
                  <c:pt idx="1957">
                    <c:v>1957</c:v>
                  </c:pt>
                  <c:pt idx="1958">
                    <c:v>1957</c:v>
                  </c:pt>
                  <c:pt idx="1959">
                    <c:v>1957</c:v>
                  </c:pt>
                  <c:pt idx="1960">
                    <c:v>1957</c:v>
                  </c:pt>
                  <c:pt idx="1961">
                    <c:v>1957</c:v>
                  </c:pt>
                  <c:pt idx="1962">
                    <c:v>1957</c:v>
                  </c:pt>
                  <c:pt idx="1963">
                    <c:v>1957</c:v>
                  </c:pt>
                  <c:pt idx="1964">
                    <c:v>1957</c:v>
                  </c:pt>
                  <c:pt idx="1965">
                    <c:v>1957</c:v>
                  </c:pt>
                  <c:pt idx="1966">
                    <c:v>1957</c:v>
                  </c:pt>
                  <c:pt idx="1967">
                    <c:v>1957</c:v>
                  </c:pt>
                  <c:pt idx="1968">
                    <c:v>1958</c:v>
                  </c:pt>
                  <c:pt idx="1969">
                    <c:v>1958</c:v>
                  </c:pt>
                  <c:pt idx="1970">
                    <c:v>1958</c:v>
                  </c:pt>
                  <c:pt idx="1971">
                    <c:v>1958</c:v>
                  </c:pt>
                  <c:pt idx="1972">
                    <c:v>1958</c:v>
                  </c:pt>
                  <c:pt idx="1973">
                    <c:v>1958</c:v>
                  </c:pt>
                  <c:pt idx="1974">
                    <c:v>1958</c:v>
                  </c:pt>
                  <c:pt idx="1975">
                    <c:v>1958</c:v>
                  </c:pt>
                  <c:pt idx="1976">
                    <c:v>1958</c:v>
                  </c:pt>
                  <c:pt idx="1977">
                    <c:v>1958</c:v>
                  </c:pt>
                  <c:pt idx="1978">
                    <c:v>1958</c:v>
                  </c:pt>
                  <c:pt idx="1979">
                    <c:v>1958</c:v>
                  </c:pt>
                  <c:pt idx="1980">
                    <c:v>1959</c:v>
                  </c:pt>
                  <c:pt idx="1981">
                    <c:v>1959</c:v>
                  </c:pt>
                  <c:pt idx="1982">
                    <c:v>1959</c:v>
                  </c:pt>
                  <c:pt idx="1983">
                    <c:v>1959</c:v>
                  </c:pt>
                  <c:pt idx="1984">
                    <c:v>1959</c:v>
                  </c:pt>
                  <c:pt idx="1985">
                    <c:v>1959</c:v>
                  </c:pt>
                  <c:pt idx="1986">
                    <c:v>1959</c:v>
                  </c:pt>
                  <c:pt idx="1987">
                    <c:v>1959</c:v>
                  </c:pt>
                  <c:pt idx="1988">
                    <c:v>1959</c:v>
                  </c:pt>
                  <c:pt idx="1989">
                    <c:v>1959</c:v>
                  </c:pt>
                  <c:pt idx="1990">
                    <c:v>1959</c:v>
                  </c:pt>
                  <c:pt idx="1991">
                    <c:v>1959</c:v>
                  </c:pt>
                  <c:pt idx="1992">
                    <c:v>1960</c:v>
                  </c:pt>
                  <c:pt idx="1993">
                    <c:v>1960</c:v>
                  </c:pt>
                  <c:pt idx="1994">
                    <c:v>1960</c:v>
                  </c:pt>
                  <c:pt idx="1995">
                    <c:v>1960</c:v>
                  </c:pt>
                  <c:pt idx="1996">
                    <c:v>1960</c:v>
                  </c:pt>
                  <c:pt idx="1997">
                    <c:v>1960</c:v>
                  </c:pt>
                  <c:pt idx="1998">
                    <c:v>1960</c:v>
                  </c:pt>
                  <c:pt idx="1999">
                    <c:v>1960</c:v>
                  </c:pt>
                  <c:pt idx="2000">
                    <c:v>1960</c:v>
                  </c:pt>
                  <c:pt idx="2001">
                    <c:v>1960</c:v>
                  </c:pt>
                  <c:pt idx="2002">
                    <c:v>1960</c:v>
                  </c:pt>
                  <c:pt idx="2003">
                    <c:v>1960</c:v>
                  </c:pt>
                  <c:pt idx="2004">
                    <c:v>1961</c:v>
                  </c:pt>
                  <c:pt idx="2005">
                    <c:v>1961</c:v>
                  </c:pt>
                  <c:pt idx="2006">
                    <c:v>1961</c:v>
                  </c:pt>
                  <c:pt idx="2007">
                    <c:v>1961</c:v>
                  </c:pt>
                  <c:pt idx="2008">
                    <c:v>1961</c:v>
                  </c:pt>
                  <c:pt idx="2009">
                    <c:v>1961</c:v>
                  </c:pt>
                  <c:pt idx="2010">
                    <c:v>1961</c:v>
                  </c:pt>
                  <c:pt idx="2011">
                    <c:v>1961</c:v>
                  </c:pt>
                  <c:pt idx="2012">
                    <c:v>1961</c:v>
                  </c:pt>
                  <c:pt idx="2013">
                    <c:v>1961</c:v>
                  </c:pt>
                  <c:pt idx="2014">
                    <c:v>1961</c:v>
                  </c:pt>
                  <c:pt idx="2015">
                    <c:v>1961</c:v>
                  </c:pt>
                  <c:pt idx="2016">
                    <c:v>1962</c:v>
                  </c:pt>
                  <c:pt idx="2017">
                    <c:v>1962</c:v>
                  </c:pt>
                  <c:pt idx="2018">
                    <c:v>1962</c:v>
                  </c:pt>
                  <c:pt idx="2019">
                    <c:v>1962</c:v>
                  </c:pt>
                  <c:pt idx="2020">
                    <c:v>1962</c:v>
                  </c:pt>
                  <c:pt idx="2021">
                    <c:v>1962</c:v>
                  </c:pt>
                  <c:pt idx="2022">
                    <c:v>1962</c:v>
                  </c:pt>
                  <c:pt idx="2023">
                    <c:v>1962</c:v>
                  </c:pt>
                  <c:pt idx="2024">
                    <c:v>1962</c:v>
                  </c:pt>
                  <c:pt idx="2025">
                    <c:v>1962</c:v>
                  </c:pt>
                  <c:pt idx="2026">
                    <c:v>1962</c:v>
                  </c:pt>
                  <c:pt idx="2027">
                    <c:v>1962</c:v>
                  </c:pt>
                  <c:pt idx="2028">
                    <c:v>1963</c:v>
                  </c:pt>
                  <c:pt idx="2029">
                    <c:v>1963</c:v>
                  </c:pt>
                  <c:pt idx="2030">
                    <c:v>1963</c:v>
                  </c:pt>
                  <c:pt idx="2031">
                    <c:v>1963</c:v>
                  </c:pt>
                  <c:pt idx="2032">
                    <c:v>1963</c:v>
                  </c:pt>
                  <c:pt idx="2033">
                    <c:v>1963</c:v>
                  </c:pt>
                  <c:pt idx="2034">
                    <c:v>1963</c:v>
                  </c:pt>
                  <c:pt idx="2035">
                    <c:v>1963</c:v>
                  </c:pt>
                  <c:pt idx="2036">
                    <c:v>1963</c:v>
                  </c:pt>
                  <c:pt idx="2037">
                    <c:v>1963</c:v>
                  </c:pt>
                  <c:pt idx="2038">
                    <c:v>1963</c:v>
                  </c:pt>
                  <c:pt idx="2039">
                    <c:v>1963</c:v>
                  </c:pt>
                  <c:pt idx="2040">
                    <c:v>1964</c:v>
                  </c:pt>
                  <c:pt idx="2041">
                    <c:v>1964</c:v>
                  </c:pt>
                  <c:pt idx="2042">
                    <c:v>1964</c:v>
                  </c:pt>
                  <c:pt idx="2043">
                    <c:v>1964</c:v>
                  </c:pt>
                  <c:pt idx="2044">
                    <c:v>1964</c:v>
                  </c:pt>
                  <c:pt idx="2045">
                    <c:v>1964</c:v>
                  </c:pt>
                  <c:pt idx="2046">
                    <c:v>1964</c:v>
                  </c:pt>
                  <c:pt idx="2047">
                    <c:v>1964</c:v>
                  </c:pt>
                  <c:pt idx="2048">
                    <c:v>1964</c:v>
                  </c:pt>
                  <c:pt idx="2049">
                    <c:v>1964</c:v>
                  </c:pt>
                  <c:pt idx="2050">
                    <c:v>1964</c:v>
                  </c:pt>
                  <c:pt idx="2051">
                    <c:v>1964</c:v>
                  </c:pt>
                  <c:pt idx="2052">
                    <c:v>1965</c:v>
                  </c:pt>
                  <c:pt idx="2053">
                    <c:v>1965</c:v>
                  </c:pt>
                  <c:pt idx="2054">
                    <c:v>1965</c:v>
                  </c:pt>
                  <c:pt idx="2055">
                    <c:v>1965</c:v>
                  </c:pt>
                  <c:pt idx="2056">
                    <c:v>1965</c:v>
                  </c:pt>
                  <c:pt idx="2057">
                    <c:v>1965</c:v>
                  </c:pt>
                  <c:pt idx="2058">
                    <c:v>1965</c:v>
                  </c:pt>
                  <c:pt idx="2059">
                    <c:v>1965</c:v>
                  </c:pt>
                  <c:pt idx="2060">
                    <c:v>1965</c:v>
                  </c:pt>
                  <c:pt idx="2061">
                    <c:v>1965</c:v>
                  </c:pt>
                  <c:pt idx="2062">
                    <c:v>1965</c:v>
                  </c:pt>
                  <c:pt idx="2063">
                    <c:v>1965</c:v>
                  </c:pt>
                  <c:pt idx="2064">
                    <c:v>1966</c:v>
                  </c:pt>
                  <c:pt idx="2065">
                    <c:v>1966</c:v>
                  </c:pt>
                  <c:pt idx="2066">
                    <c:v>1966</c:v>
                  </c:pt>
                  <c:pt idx="2067">
                    <c:v>1966</c:v>
                  </c:pt>
                  <c:pt idx="2068">
                    <c:v>1966</c:v>
                  </c:pt>
                  <c:pt idx="2069">
                    <c:v>1966</c:v>
                  </c:pt>
                  <c:pt idx="2070">
                    <c:v>1966</c:v>
                  </c:pt>
                  <c:pt idx="2071">
                    <c:v>1966</c:v>
                  </c:pt>
                  <c:pt idx="2072">
                    <c:v>1966</c:v>
                  </c:pt>
                  <c:pt idx="2073">
                    <c:v>1966</c:v>
                  </c:pt>
                  <c:pt idx="2074">
                    <c:v>1966</c:v>
                  </c:pt>
                  <c:pt idx="2075">
                    <c:v>1966</c:v>
                  </c:pt>
                  <c:pt idx="2076">
                    <c:v>1967</c:v>
                  </c:pt>
                  <c:pt idx="2077">
                    <c:v>1967</c:v>
                  </c:pt>
                  <c:pt idx="2078">
                    <c:v>1967</c:v>
                  </c:pt>
                  <c:pt idx="2079">
                    <c:v>1967</c:v>
                  </c:pt>
                  <c:pt idx="2080">
                    <c:v>1967</c:v>
                  </c:pt>
                  <c:pt idx="2081">
                    <c:v>1967</c:v>
                  </c:pt>
                  <c:pt idx="2082">
                    <c:v>1967</c:v>
                  </c:pt>
                  <c:pt idx="2083">
                    <c:v>1967</c:v>
                  </c:pt>
                  <c:pt idx="2084">
                    <c:v>1967</c:v>
                  </c:pt>
                  <c:pt idx="2085">
                    <c:v>1967</c:v>
                  </c:pt>
                  <c:pt idx="2086">
                    <c:v>1967</c:v>
                  </c:pt>
                  <c:pt idx="2087">
                    <c:v>1967</c:v>
                  </c:pt>
                  <c:pt idx="2088">
                    <c:v>1968</c:v>
                  </c:pt>
                  <c:pt idx="2089">
                    <c:v>1968</c:v>
                  </c:pt>
                  <c:pt idx="2090">
                    <c:v>1968</c:v>
                  </c:pt>
                  <c:pt idx="2091">
                    <c:v>1968</c:v>
                  </c:pt>
                  <c:pt idx="2092">
                    <c:v>1968</c:v>
                  </c:pt>
                  <c:pt idx="2093">
                    <c:v>1968</c:v>
                  </c:pt>
                  <c:pt idx="2094">
                    <c:v>1968</c:v>
                  </c:pt>
                  <c:pt idx="2095">
                    <c:v>1968</c:v>
                  </c:pt>
                  <c:pt idx="2096">
                    <c:v>1968</c:v>
                  </c:pt>
                  <c:pt idx="2097">
                    <c:v>1968</c:v>
                  </c:pt>
                  <c:pt idx="2098">
                    <c:v>1968</c:v>
                  </c:pt>
                  <c:pt idx="2099">
                    <c:v>1968</c:v>
                  </c:pt>
                  <c:pt idx="2100">
                    <c:v>1969</c:v>
                  </c:pt>
                  <c:pt idx="2101">
                    <c:v>1969</c:v>
                  </c:pt>
                  <c:pt idx="2102">
                    <c:v>1969</c:v>
                  </c:pt>
                  <c:pt idx="2103">
                    <c:v>1969</c:v>
                  </c:pt>
                  <c:pt idx="2104">
                    <c:v>1969</c:v>
                  </c:pt>
                  <c:pt idx="2105">
                    <c:v>1969</c:v>
                  </c:pt>
                  <c:pt idx="2106">
                    <c:v>1969</c:v>
                  </c:pt>
                  <c:pt idx="2107">
                    <c:v>1969</c:v>
                  </c:pt>
                  <c:pt idx="2108">
                    <c:v>1969</c:v>
                  </c:pt>
                  <c:pt idx="2109">
                    <c:v>1969</c:v>
                  </c:pt>
                  <c:pt idx="2110">
                    <c:v>1969</c:v>
                  </c:pt>
                  <c:pt idx="2111">
                    <c:v>1969</c:v>
                  </c:pt>
                  <c:pt idx="2112">
                    <c:v>1970</c:v>
                  </c:pt>
                  <c:pt idx="2113">
                    <c:v>1970</c:v>
                  </c:pt>
                  <c:pt idx="2114">
                    <c:v>1970</c:v>
                  </c:pt>
                  <c:pt idx="2115">
                    <c:v>1970</c:v>
                  </c:pt>
                  <c:pt idx="2116">
                    <c:v>1970</c:v>
                  </c:pt>
                  <c:pt idx="2117">
                    <c:v>1970</c:v>
                  </c:pt>
                  <c:pt idx="2118">
                    <c:v>1970</c:v>
                  </c:pt>
                  <c:pt idx="2119">
                    <c:v>1970</c:v>
                  </c:pt>
                  <c:pt idx="2120">
                    <c:v>1970</c:v>
                  </c:pt>
                  <c:pt idx="2121">
                    <c:v>1970</c:v>
                  </c:pt>
                  <c:pt idx="2122">
                    <c:v>1970</c:v>
                  </c:pt>
                  <c:pt idx="2123">
                    <c:v>1970</c:v>
                  </c:pt>
                  <c:pt idx="2124">
                    <c:v>1971</c:v>
                  </c:pt>
                  <c:pt idx="2125">
                    <c:v>1971</c:v>
                  </c:pt>
                  <c:pt idx="2126">
                    <c:v>1971</c:v>
                  </c:pt>
                  <c:pt idx="2127">
                    <c:v>1971</c:v>
                  </c:pt>
                  <c:pt idx="2128">
                    <c:v>1971</c:v>
                  </c:pt>
                  <c:pt idx="2129">
                    <c:v>1971</c:v>
                  </c:pt>
                  <c:pt idx="2130">
                    <c:v>1971</c:v>
                  </c:pt>
                  <c:pt idx="2131">
                    <c:v>1971</c:v>
                  </c:pt>
                  <c:pt idx="2132">
                    <c:v>1971</c:v>
                  </c:pt>
                  <c:pt idx="2133">
                    <c:v>1971</c:v>
                  </c:pt>
                  <c:pt idx="2134">
                    <c:v>1971</c:v>
                  </c:pt>
                  <c:pt idx="2135">
                    <c:v>1971</c:v>
                  </c:pt>
                  <c:pt idx="2136">
                    <c:v>1972</c:v>
                  </c:pt>
                  <c:pt idx="2137">
                    <c:v>1972</c:v>
                  </c:pt>
                  <c:pt idx="2138">
                    <c:v>1972</c:v>
                  </c:pt>
                  <c:pt idx="2139">
                    <c:v>1972</c:v>
                  </c:pt>
                  <c:pt idx="2140">
                    <c:v>1972</c:v>
                  </c:pt>
                  <c:pt idx="2141">
                    <c:v>1972</c:v>
                  </c:pt>
                  <c:pt idx="2142">
                    <c:v>1972</c:v>
                  </c:pt>
                  <c:pt idx="2143">
                    <c:v>1972</c:v>
                  </c:pt>
                  <c:pt idx="2144">
                    <c:v>1972</c:v>
                  </c:pt>
                  <c:pt idx="2145">
                    <c:v>1972</c:v>
                  </c:pt>
                  <c:pt idx="2146">
                    <c:v>1972</c:v>
                  </c:pt>
                  <c:pt idx="2147">
                    <c:v>1972</c:v>
                  </c:pt>
                  <c:pt idx="2148">
                    <c:v>1973</c:v>
                  </c:pt>
                  <c:pt idx="2149">
                    <c:v>1973</c:v>
                  </c:pt>
                  <c:pt idx="2150">
                    <c:v>1973</c:v>
                  </c:pt>
                  <c:pt idx="2151">
                    <c:v>1973</c:v>
                  </c:pt>
                  <c:pt idx="2152">
                    <c:v>1973</c:v>
                  </c:pt>
                  <c:pt idx="2153">
                    <c:v>1973</c:v>
                  </c:pt>
                  <c:pt idx="2154">
                    <c:v>1973</c:v>
                  </c:pt>
                  <c:pt idx="2155">
                    <c:v>1973</c:v>
                  </c:pt>
                  <c:pt idx="2156">
                    <c:v>1973</c:v>
                  </c:pt>
                  <c:pt idx="2157">
                    <c:v>1973</c:v>
                  </c:pt>
                  <c:pt idx="2158">
                    <c:v>1973</c:v>
                  </c:pt>
                  <c:pt idx="2159">
                    <c:v>1973</c:v>
                  </c:pt>
                  <c:pt idx="2160">
                    <c:v>1974</c:v>
                  </c:pt>
                  <c:pt idx="2161">
                    <c:v>1974</c:v>
                  </c:pt>
                  <c:pt idx="2162">
                    <c:v>1974</c:v>
                  </c:pt>
                  <c:pt idx="2163">
                    <c:v>1974</c:v>
                  </c:pt>
                  <c:pt idx="2164">
                    <c:v>1974</c:v>
                  </c:pt>
                  <c:pt idx="2165">
                    <c:v>1974</c:v>
                  </c:pt>
                  <c:pt idx="2166">
                    <c:v>1974</c:v>
                  </c:pt>
                  <c:pt idx="2167">
                    <c:v>1974</c:v>
                  </c:pt>
                  <c:pt idx="2168">
                    <c:v>1974</c:v>
                  </c:pt>
                  <c:pt idx="2169">
                    <c:v>1974</c:v>
                  </c:pt>
                  <c:pt idx="2170">
                    <c:v>1974</c:v>
                  </c:pt>
                  <c:pt idx="2171">
                    <c:v>1974</c:v>
                  </c:pt>
                  <c:pt idx="2172">
                    <c:v>1975</c:v>
                  </c:pt>
                  <c:pt idx="2173">
                    <c:v>1975</c:v>
                  </c:pt>
                  <c:pt idx="2174">
                    <c:v>1975</c:v>
                  </c:pt>
                  <c:pt idx="2175">
                    <c:v>1975</c:v>
                  </c:pt>
                  <c:pt idx="2176">
                    <c:v>1975</c:v>
                  </c:pt>
                  <c:pt idx="2177">
                    <c:v>1975</c:v>
                  </c:pt>
                  <c:pt idx="2178">
                    <c:v>1975</c:v>
                  </c:pt>
                  <c:pt idx="2179">
                    <c:v>1975</c:v>
                  </c:pt>
                  <c:pt idx="2180">
                    <c:v>1975</c:v>
                  </c:pt>
                  <c:pt idx="2181">
                    <c:v>1975</c:v>
                  </c:pt>
                  <c:pt idx="2182">
                    <c:v>1975</c:v>
                  </c:pt>
                  <c:pt idx="2183">
                    <c:v>1975</c:v>
                  </c:pt>
                  <c:pt idx="2184">
                    <c:v>1976</c:v>
                  </c:pt>
                  <c:pt idx="2185">
                    <c:v>1976</c:v>
                  </c:pt>
                  <c:pt idx="2186">
                    <c:v>1976</c:v>
                  </c:pt>
                  <c:pt idx="2187">
                    <c:v>1976</c:v>
                  </c:pt>
                  <c:pt idx="2188">
                    <c:v>1976</c:v>
                  </c:pt>
                  <c:pt idx="2189">
                    <c:v>1976</c:v>
                  </c:pt>
                  <c:pt idx="2190">
                    <c:v>1976</c:v>
                  </c:pt>
                  <c:pt idx="2191">
                    <c:v>1976</c:v>
                  </c:pt>
                  <c:pt idx="2192">
                    <c:v>1976</c:v>
                  </c:pt>
                  <c:pt idx="2193">
                    <c:v>1976</c:v>
                  </c:pt>
                  <c:pt idx="2194">
                    <c:v>1976</c:v>
                  </c:pt>
                  <c:pt idx="2195">
                    <c:v>1976</c:v>
                  </c:pt>
                  <c:pt idx="2196">
                    <c:v>1977</c:v>
                  </c:pt>
                  <c:pt idx="2197">
                    <c:v>1977</c:v>
                  </c:pt>
                  <c:pt idx="2198">
                    <c:v>1977</c:v>
                  </c:pt>
                  <c:pt idx="2199">
                    <c:v>1977</c:v>
                  </c:pt>
                  <c:pt idx="2200">
                    <c:v>1977</c:v>
                  </c:pt>
                  <c:pt idx="2201">
                    <c:v>1977</c:v>
                  </c:pt>
                  <c:pt idx="2202">
                    <c:v>1977</c:v>
                  </c:pt>
                  <c:pt idx="2203">
                    <c:v>1977</c:v>
                  </c:pt>
                  <c:pt idx="2204">
                    <c:v>1977</c:v>
                  </c:pt>
                  <c:pt idx="2205">
                    <c:v>1977</c:v>
                  </c:pt>
                  <c:pt idx="2206">
                    <c:v>1977</c:v>
                  </c:pt>
                  <c:pt idx="2207">
                    <c:v>1977</c:v>
                  </c:pt>
                  <c:pt idx="2208">
                    <c:v>1978</c:v>
                  </c:pt>
                  <c:pt idx="2209">
                    <c:v>1978</c:v>
                  </c:pt>
                  <c:pt idx="2210">
                    <c:v>1978</c:v>
                  </c:pt>
                  <c:pt idx="2211">
                    <c:v>1978</c:v>
                  </c:pt>
                  <c:pt idx="2212">
                    <c:v>1978</c:v>
                  </c:pt>
                  <c:pt idx="2213">
                    <c:v>1978</c:v>
                  </c:pt>
                  <c:pt idx="2214">
                    <c:v>1978</c:v>
                  </c:pt>
                  <c:pt idx="2215">
                    <c:v>1978</c:v>
                  </c:pt>
                  <c:pt idx="2216">
                    <c:v>1978</c:v>
                  </c:pt>
                  <c:pt idx="2217">
                    <c:v>1978</c:v>
                  </c:pt>
                  <c:pt idx="2218">
                    <c:v>1978</c:v>
                  </c:pt>
                  <c:pt idx="2219">
                    <c:v>1978</c:v>
                  </c:pt>
                  <c:pt idx="2220">
                    <c:v>1979</c:v>
                  </c:pt>
                  <c:pt idx="2221">
                    <c:v>1979</c:v>
                  </c:pt>
                  <c:pt idx="2222">
                    <c:v>1979</c:v>
                  </c:pt>
                  <c:pt idx="2223">
                    <c:v>1979</c:v>
                  </c:pt>
                  <c:pt idx="2224">
                    <c:v>1979</c:v>
                  </c:pt>
                  <c:pt idx="2225">
                    <c:v>1979</c:v>
                  </c:pt>
                  <c:pt idx="2226">
                    <c:v>1979</c:v>
                  </c:pt>
                  <c:pt idx="2227">
                    <c:v>1979</c:v>
                  </c:pt>
                  <c:pt idx="2228">
                    <c:v>1979</c:v>
                  </c:pt>
                  <c:pt idx="2229">
                    <c:v>1979</c:v>
                  </c:pt>
                  <c:pt idx="2230">
                    <c:v>1979</c:v>
                  </c:pt>
                  <c:pt idx="2231">
                    <c:v>1979</c:v>
                  </c:pt>
                  <c:pt idx="2232">
                    <c:v>1980</c:v>
                  </c:pt>
                  <c:pt idx="2233">
                    <c:v>1980</c:v>
                  </c:pt>
                  <c:pt idx="2234">
                    <c:v>1980</c:v>
                  </c:pt>
                  <c:pt idx="2235">
                    <c:v>1980</c:v>
                  </c:pt>
                  <c:pt idx="2236">
                    <c:v>1980</c:v>
                  </c:pt>
                  <c:pt idx="2237">
                    <c:v>1980</c:v>
                  </c:pt>
                  <c:pt idx="2238">
                    <c:v>1980</c:v>
                  </c:pt>
                  <c:pt idx="2239">
                    <c:v>1980</c:v>
                  </c:pt>
                  <c:pt idx="2240">
                    <c:v>1980</c:v>
                  </c:pt>
                  <c:pt idx="2241">
                    <c:v>1980</c:v>
                  </c:pt>
                  <c:pt idx="2242">
                    <c:v>1980</c:v>
                  </c:pt>
                  <c:pt idx="2243">
                    <c:v>1980</c:v>
                  </c:pt>
                  <c:pt idx="2244">
                    <c:v>1981</c:v>
                  </c:pt>
                  <c:pt idx="2245">
                    <c:v>1981</c:v>
                  </c:pt>
                  <c:pt idx="2246">
                    <c:v>1981</c:v>
                  </c:pt>
                  <c:pt idx="2247">
                    <c:v>1981</c:v>
                  </c:pt>
                  <c:pt idx="2248">
                    <c:v>1981</c:v>
                  </c:pt>
                  <c:pt idx="2249">
                    <c:v>1981</c:v>
                  </c:pt>
                  <c:pt idx="2250">
                    <c:v>1981</c:v>
                  </c:pt>
                  <c:pt idx="2251">
                    <c:v>1981</c:v>
                  </c:pt>
                  <c:pt idx="2252">
                    <c:v>1981</c:v>
                  </c:pt>
                  <c:pt idx="2253">
                    <c:v>1981</c:v>
                  </c:pt>
                  <c:pt idx="2254">
                    <c:v>1981</c:v>
                  </c:pt>
                  <c:pt idx="2255">
                    <c:v>1981</c:v>
                  </c:pt>
                  <c:pt idx="2256">
                    <c:v>1982</c:v>
                  </c:pt>
                  <c:pt idx="2257">
                    <c:v>1982</c:v>
                  </c:pt>
                  <c:pt idx="2258">
                    <c:v>1982</c:v>
                  </c:pt>
                  <c:pt idx="2259">
                    <c:v>1982</c:v>
                  </c:pt>
                  <c:pt idx="2260">
                    <c:v>1982</c:v>
                  </c:pt>
                  <c:pt idx="2261">
                    <c:v>1982</c:v>
                  </c:pt>
                  <c:pt idx="2262">
                    <c:v>1982</c:v>
                  </c:pt>
                  <c:pt idx="2263">
                    <c:v>1982</c:v>
                  </c:pt>
                  <c:pt idx="2264">
                    <c:v>1982</c:v>
                  </c:pt>
                  <c:pt idx="2265">
                    <c:v>1982</c:v>
                  </c:pt>
                  <c:pt idx="2266">
                    <c:v>1982</c:v>
                  </c:pt>
                  <c:pt idx="2267">
                    <c:v>1982</c:v>
                  </c:pt>
                  <c:pt idx="2268">
                    <c:v>1983</c:v>
                  </c:pt>
                  <c:pt idx="2269">
                    <c:v>1983</c:v>
                  </c:pt>
                  <c:pt idx="2270">
                    <c:v>1983</c:v>
                  </c:pt>
                  <c:pt idx="2271">
                    <c:v>1983</c:v>
                  </c:pt>
                  <c:pt idx="2272">
                    <c:v>1983</c:v>
                  </c:pt>
                  <c:pt idx="2273">
                    <c:v>1983</c:v>
                  </c:pt>
                  <c:pt idx="2274">
                    <c:v>1983</c:v>
                  </c:pt>
                  <c:pt idx="2275">
                    <c:v>1983</c:v>
                  </c:pt>
                  <c:pt idx="2276">
                    <c:v>1983</c:v>
                  </c:pt>
                  <c:pt idx="2277">
                    <c:v>1983</c:v>
                  </c:pt>
                  <c:pt idx="2278">
                    <c:v>1983</c:v>
                  </c:pt>
                  <c:pt idx="2279">
                    <c:v>1983</c:v>
                  </c:pt>
                  <c:pt idx="2280">
                    <c:v>1984</c:v>
                  </c:pt>
                  <c:pt idx="2281">
                    <c:v>1984</c:v>
                  </c:pt>
                  <c:pt idx="2282">
                    <c:v>1984</c:v>
                  </c:pt>
                  <c:pt idx="2283">
                    <c:v>1984</c:v>
                  </c:pt>
                  <c:pt idx="2284">
                    <c:v>1984</c:v>
                  </c:pt>
                  <c:pt idx="2285">
                    <c:v>1984</c:v>
                  </c:pt>
                  <c:pt idx="2286">
                    <c:v>1984</c:v>
                  </c:pt>
                  <c:pt idx="2287">
                    <c:v>1984</c:v>
                  </c:pt>
                  <c:pt idx="2288">
                    <c:v>1984</c:v>
                  </c:pt>
                  <c:pt idx="2289">
                    <c:v>1984</c:v>
                  </c:pt>
                  <c:pt idx="2290">
                    <c:v>1984</c:v>
                  </c:pt>
                  <c:pt idx="2291">
                    <c:v>1984</c:v>
                  </c:pt>
                  <c:pt idx="2292">
                    <c:v>1985</c:v>
                  </c:pt>
                  <c:pt idx="2293">
                    <c:v>1985</c:v>
                  </c:pt>
                  <c:pt idx="2294">
                    <c:v>1985</c:v>
                  </c:pt>
                  <c:pt idx="2295">
                    <c:v>1985</c:v>
                  </c:pt>
                  <c:pt idx="2296">
                    <c:v>1985</c:v>
                  </c:pt>
                  <c:pt idx="2297">
                    <c:v>1985</c:v>
                  </c:pt>
                  <c:pt idx="2298">
                    <c:v>1985</c:v>
                  </c:pt>
                  <c:pt idx="2299">
                    <c:v>1985</c:v>
                  </c:pt>
                  <c:pt idx="2300">
                    <c:v>1985</c:v>
                  </c:pt>
                  <c:pt idx="2301">
                    <c:v>1985</c:v>
                  </c:pt>
                  <c:pt idx="2302">
                    <c:v>1985</c:v>
                  </c:pt>
                  <c:pt idx="2303">
                    <c:v>1985</c:v>
                  </c:pt>
                  <c:pt idx="2304">
                    <c:v>1986</c:v>
                  </c:pt>
                  <c:pt idx="2305">
                    <c:v>1986</c:v>
                  </c:pt>
                  <c:pt idx="2306">
                    <c:v>1986</c:v>
                  </c:pt>
                  <c:pt idx="2307">
                    <c:v>1986</c:v>
                  </c:pt>
                  <c:pt idx="2308">
                    <c:v>1986</c:v>
                  </c:pt>
                  <c:pt idx="2309">
                    <c:v>1986</c:v>
                  </c:pt>
                  <c:pt idx="2310">
                    <c:v>1986</c:v>
                  </c:pt>
                  <c:pt idx="2311">
                    <c:v>1986</c:v>
                  </c:pt>
                  <c:pt idx="2312">
                    <c:v>1986</c:v>
                  </c:pt>
                  <c:pt idx="2313">
                    <c:v>1986</c:v>
                  </c:pt>
                  <c:pt idx="2314">
                    <c:v>1986</c:v>
                  </c:pt>
                  <c:pt idx="2315">
                    <c:v>1986</c:v>
                  </c:pt>
                  <c:pt idx="2316">
                    <c:v>1987</c:v>
                  </c:pt>
                  <c:pt idx="2317">
                    <c:v>1987</c:v>
                  </c:pt>
                  <c:pt idx="2318">
                    <c:v>1987</c:v>
                  </c:pt>
                  <c:pt idx="2319">
                    <c:v>1987</c:v>
                  </c:pt>
                  <c:pt idx="2320">
                    <c:v>1987</c:v>
                  </c:pt>
                  <c:pt idx="2321">
                    <c:v>1987</c:v>
                  </c:pt>
                  <c:pt idx="2322">
                    <c:v>1987</c:v>
                  </c:pt>
                  <c:pt idx="2323">
                    <c:v>1987</c:v>
                  </c:pt>
                  <c:pt idx="2324">
                    <c:v>1987</c:v>
                  </c:pt>
                  <c:pt idx="2325">
                    <c:v>1987</c:v>
                  </c:pt>
                  <c:pt idx="2326">
                    <c:v>1987</c:v>
                  </c:pt>
                  <c:pt idx="2327">
                    <c:v>1987</c:v>
                  </c:pt>
                  <c:pt idx="2328">
                    <c:v>1988</c:v>
                  </c:pt>
                  <c:pt idx="2329">
                    <c:v>1988</c:v>
                  </c:pt>
                  <c:pt idx="2330">
                    <c:v>1988</c:v>
                  </c:pt>
                  <c:pt idx="2331">
                    <c:v>1988</c:v>
                  </c:pt>
                  <c:pt idx="2332">
                    <c:v>1988</c:v>
                  </c:pt>
                  <c:pt idx="2333">
                    <c:v>1988</c:v>
                  </c:pt>
                  <c:pt idx="2334">
                    <c:v>1988</c:v>
                  </c:pt>
                  <c:pt idx="2335">
                    <c:v>1988</c:v>
                  </c:pt>
                  <c:pt idx="2336">
                    <c:v>1988</c:v>
                  </c:pt>
                  <c:pt idx="2337">
                    <c:v>1988</c:v>
                  </c:pt>
                  <c:pt idx="2338">
                    <c:v>1988</c:v>
                  </c:pt>
                  <c:pt idx="2339">
                    <c:v>1988</c:v>
                  </c:pt>
                  <c:pt idx="2340">
                    <c:v>1989</c:v>
                  </c:pt>
                  <c:pt idx="2341">
                    <c:v>1989</c:v>
                  </c:pt>
                  <c:pt idx="2342">
                    <c:v>1989</c:v>
                  </c:pt>
                  <c:pt idx="2343">
                    <c:v>1989</c:v>
                  </c:pt>
                  <c:pt idx="2344">
                    <c:v>1989</c:v>
                  </c:pt>
                  <c:pt idx="2345">
                    <c:v>1989</c:v>
                  </c:pt>
                  <c:pt idx="2346">
                    <c:v>1989</c:v>
                  </c:pt>
                  <c:pt idx="2347">
                    <c:v>1989</c:v>
                  </c:pt>
                  <c:pt idx="2348">
                    <c:v>1989</c:v>
                  </c:pt>
                  <c:pt idx="2349">
                    <c:v>1989</c:v>
                  </c:pt>
                  <c:pt idx="2350">
                    <c:v>1989</c:v>
                  </c:pt>
                  <c:pt idx="2351">
                    <c:v>1989</c:v>
                  </c:pt>
                  <c:pt idx="2352">
                    <c:v>1990</c:v>
                  </c:pt>
                  <c:pt idx="2353">
                    <c:v>1990</c:v>
                  </c:pt>
                  <c:pt idx="2354">
                    <c:v>1990</c:v>
                  </c:pt>
                  <c:pt idx="2355">
                    <c:v>1990</c:v>
                  </c:pt>
                  <c:pt idx="2356">
                    <c:v>1990</c:v>
                  </c:pt>
                  <c:pt idx="2357">
                    <c:v>1990</c:v>
                  </c:pt>
                  <c:pt idx="2358">
                    <c:v>1990</c:v>
                  </c:pt>
                  <c:pt idx="2359">
                    <c:v>1990</c:v>
                  </c:pt>
                  <c:pt idx="2360">
                    <c:v>1990</c:v>
                  </c:pt>
                  <c:pt idx="2361">
                    <c:v>1990</c:v>
                  </c:pt>
                  <c:pt idx="2362">
                    <c:v>1990</c:v>
                  </c:pt>
                  <c:pt idx="2363">
                    <c:v>1990</c:v>
                  </c:pt>
                  <c:pt idx="2364">
                    <c:v>1991</c:v>
                  </c:pt>
                  <c:pt idx="2365">
                    <c:v>1991</c:v>
                  </c:pt>
                  <c:pt idx="2366">
                    <c:v>1991</c:v>
                  </c:pt>
                  <c:pt idx="2367">
                    <c:v>1991</c:v>
                  </c:pt>
                  <c:pt idx="2368">
                    <c:v>1991</c:v>
                  </c:pt>
                  <c:pt idx="2369">
                    <c:v>1991</c:v>
                  </c:pt>
                  <c:pt idx="2370">
                    <c:v>1991</c:v>
                  </c:pt>
                  <c:pt idx="2371">
                    <c:v>1991</c:v>
                  </c:pt>
                  <c:pt idx="2372">
                    <c:v>1991</c:v>
                  </c:pt>
                  <c:pt idx="2373">
                    <c:v>1991</c:v>
                  </c:pt>
                  <c:pt idx="2374">
                    <c:v>1991</c:v>
                  </c:pt>
                  <c:pt idx="2375">
                    <c:v>1991</c:v>
                  </c:pt>
                  <c:pt idx="2376">
                    <c:v>1992</c:v>
                  </c:pt>
                  <c:pt idx="2377">
                    <c:v>1992</c:v>
                  </c:pt>
                  <c:pt idx="2378">
                    <c:v>1992</c:v>
                  </c:pt>
                  <c:pt idx="2379">
                    <c:v>1992</c:v>
                  </c:pt>
                  <c:pt idx="2380">
                    <c:v>1992</c:v>
                  </c:pt>
                  <c:pt idx="2381">
                    <c:v>1992</c:v>
                  </c:pt>
                  <c:pt idx="2382">
                    <c:v>1992</c:v>
                  </c:pt>
                  <c:pt idx="2383">
                    <c:v>1992</c:v>
                  </c:pt>
                  <c:pt idx="2384">
                    <c:v>1992</c:v>
                  </c:pt>
                  <c:pt idx="2385">
                    <c:v>1992</c:v>
                  </c:pt>
                  <c:pt idx="2386">
                    <c:v>1992</c:v>
                  </c:pt>
                  <c:pt idx="2387">
                    <c:v>1992</c:v>
                  </c:pt>
                  <c:pt idx="2388">
                    <c:v>1993</c:v>
                  </c:pt>
                  <c:pt idx="2389">
                    <c:v>1993</c:v>
                  </c:pt>
                  <c:pt idx="2390">
                    <c:v>1993</c:v>
                  </c:pt>
                  <c:pt idx="2391">
                    <c:v>1993</c:v>
                  </c:pt>
                  <c:pt idx="2392">
                    <c:v>1993</c:v>
                  </c:pt>
                  <c:pt idx="2393">
                    <c:v>1993</c:v>
                  </c:pt>
                  <c:pt idx="2394">
                    <c:v>1993</c:v>
                  </c:pt>
                  <c:pt idx="2395">
                    <c:v>1993</c:v>
                  </c:pt>
                  <c:pt idx="2396">
                    <c:v>1993</c:v>
                  </c:pt>
                  <c:pt idx="2397">
                    <c:v>1993</c:v>
                  </c:pt>
                  <c:pt idx="2398">
                    <c:v>1993</c:v>
                  </c:pt>
                  <c:pt idx="2399">
                    <c:v>1993</c:v>
                  </c:pt>
                  <c:pt idx="2400">
                    <c:v>1994</c:v>
                  </c:pt>
                  <c:pt idx="2401">
                    <c:v>1994</c:v>
                  </c:pt>
                  <c:pt idx="2402">
                    <c:v>1994</c:v>
                  </c:pt>
                  <c:pt idx="2403">
                    <c:v>1994</c:v>
                  </c:pt>
                  <c:pt idx="2404">
                    <c:v>1994</c:v>
                  </c:pt>
                  <c:pt idx="2405">
                    <c:v>1994</c:v>
                  </c:pt>
                  <c:pt idx="2406">
                    <c:v>1994</c:v>
                  </c:pt>
                  <c:pt idx="2407">
                    <c:v>1994</c:v>
                  </c:pt>
                  <c:pt idx="2408">
                    <c:v>1994</c:v>
                  </c:pt>
                  <c:pt idx="2409">
                    <c:v>1994</c:v>
                  </c:pt>
                  <c:pt idx="2410">
                    <c:v>1994</c:v>
                  </c:pt>
                  <c:pt idx="2411">
                    <c:v>1994</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1996</c:v>
                  </c:pt>
                  <c:pt idx="2425">
                    <c:v>1996</c:v>
                  </c:pt>
                  <c:pt idx="2426">
                    <c:v>1996</c:v>
                  </c:pt>
                  <c:pt idx="2427">
                    <c:v>1996</c:v>
                  </c:pt>
                  <c:pt idx="2428">
                    <c:v>1996</c:v>
                  </c:pt>
                  <c:pt idx="2429">
                    <c:v>1996</c:v>
                  </c:pt>
                  <c:pt idx="2430">
                    <c:v>1996</c:v>
                  </c:pt>
                  <c:pt idx="2431">
                    <c:v>1996</c:v>
                  </c:pt>
                  <c:pt idx="2432">
                    <c:v>1996</c:v>
                  </c:pt>
                  <c:pt idx="2433">
                    <c:v>1996</c:v>
                  </c:pt>
                  <c:pt idx="2434">
                    <c:v>1996</c:v>
                  </c:pt>
                  <c:pt idx="2435">
                    <c:v>1996</c:v>
                  </c:pt>
                  <c:pt idx="2436">
                    <c:v>1997</c:v>
                  </c:pt>
                  <c:pt idx="2437">
                    <c:v>1997</c:v>
                  </c:pt>
                  <c:pt idx="2438">
                    <c:v>1997</c:v>
                  </c:pt>
                  <c:pt idx="2439">
                    <c:v>1997</c:v>
                  </c:pt>
                  <c:pt idx="2440">
                    <c:v>1997</c:v>
                  </c:pt>
                  <c:pt idx="2441">
                    <c:v>1997</c:v>
                  </c:pt>
                  <c:pt idx="2442">
                    <c:v>1997</c:v>
                  </c:pt>
                  <c:pt idx="2443">
                    <c:v>1997</c:v>
                  </c:pt>
                  <c:pt idx="2444">
                    <c:v>1997</c:v>
                  </c:pt>
                  <c:pt idx="2445">
                    <c:v>1997</c:v>
                  </c:pt>
                  <c:pt idx="2446">
                    <c:v>1997</c:v>
                  </c:pt>
                  <c:pt idx="2447">
                    <c:v>1997</c:v>
                  </c:pt>
                  <c:pt idx="2448">
                    <c:v>1998</c:v>
                  </c:pt>
                  <c:pt idx="2449">
                    <c:v>1998</c:v>
                  </c:pt>
                  <c:pt idx="2450">
                    <c:v>1998</c:v>
                  </c:pt>
                  <c:pt idx="2451">
                    <c:v>1998</c:v>
                  </c:pt>
                  <c:pt idx="2452">
                    <c:v>1998</c:v>
                  </c:pt>
                  <c:pt idx="2453">
                    <c:v>1998</c:v>
                  </c:pt>
                  <c:pt idx="2454">
                    <c:v>1998</c:v>
                  </c:pt>
                  <c:pt idx="2455">
                    <c:v>1998</c:v>
                  </c:pt>
                  <c:pt idx="2456">
                    <c:v>1998</c:v>
                  </c:pt>
                  <c:pt idx="2457">
                    <c:v>1998</c:v>
                  </c:pt>
                  <c:pt idx="2458">
                    <c:v>1998</c:v>
                  </c:pt>
                  <c:pt idx="2459">
                    <c:v>1998</c:v>
                  </c:pt>
                  <c:pt idx="2460">
                    <c:v>1999</c:v>
                  </c:pt>
                  <c:pt idx="2461">
                    <c:v>1999</c:v>
                  </c:pt>
                  <c:pt idx="2462">
                    <c:v>1999</c:v>
                  </c:pt>
                  <c:pt idx="2463">
                    <c:v>1999</c:v>
                  </c:pt>
                  <c:pt idx="2464">
                    <c:v>1999</c:v>
                  </c:pt>
                  <c:pt idx="2465">
                    <c:v>1999</c:v>
                  </c:pt>
                  <c:pt idx="2466">
                    <c:v>1999</c:v>
                  </c:pt>
                  <c:pt idx="2467">
                    <c:v>1999</c:v>
                  </c:pt>
                  <c:pt idx="2468">
                    <c:v>1999</c:v>
                  </c:pt>
                  <c:pt idx="2469">
                    <c:v>1999</c:v>
                  </c:pt>
                  <c:pt idx="2470">
                    <c:v>1999</c:v>
                  </c:pt>
                  <c:pt idx="2471">
                    <c:v>1999</c:v>
                  </c:pt>
                  <c:pt idx="2472">
                    <c:v>2000</c:v>
                  </c:pt>
                  <c:pt idx="2473">
                    <c:v>2000</c:v>
                  </c:pt>
                  <c:pt idx="2474">
                    <c:v>2000</c:v>
                  </c:pt>
                  <c:pt idx="2475">
                    <c:v>2000</c:v>
                  </c:pt>
                  <c:pt idx="2476">
                    <c:v>2000</c:v>
                  </c:pt>
                  <c:pt idx="2477">
                    <c:v>2000</c:v>
                  </c:pt>
                  <c:pt idx="2478">
                    <c:v>2000</c:v>
                  </c:pt>
                  <c:pt idx="2479">
                    <c:v>2000</c:v>
                  </c:pt>
                  <c:pt idx="2480">
                    <c:v>2000</c:v>
                  </c:pt>
                  <c:pt idx="2481">
                    <c:v>2000</c:v>
                  </c:pt>
                  <c:pt idx="2482">
                    <c:v>2000</c:v>
                  </c:pt>
                  <c:pt idx="2483">
                    <c:v>2000</c:v>
                  </c:pt>
                  <c:pt idx="2484">
                    <c:v>2001</c:v>
                  </c:pt>
                  <c:pt idx="2485">
                    <c:v>2001</c:v>
                  </c:pt>
                  <c:pt idx="2486">
                    <c:v>2001</c:v>
                  </c:pt>
                  <c:pt idx="2487">
                    <c:v>2001</c:v>
                  </c:pt>
                  <c:pt idx="2488">
                    <c:v>2001</c:v>
                  </c:pt>
                  <c:pt idx="2489">
                    <c:v>2001</c:v>
                  </c:pt>
                  <c:pt idx="2490">
                    <c:v>2001</c:v>
                  </c:pt>
                  <c:pt idx="2491">
                    <c:v>2001</c:v>
                  </c:pt>
                  <c:pt idx="2492">
                    <c:v>2001</c:v>
                  </c:pt>
                  <c:pt idx="2493">
                    <c:v>2001</c:v>
                  </c:pt>
                  <c:pt idx="2494">
                    <c:v>2001</c:v>
                  </c:pt>
                  <c:pt idx="2495">
                    <c:v>2001</c:v>
                  </c:pt>
                  <c:pt idx="2496">
                    <c:v>2002</c:v>
                  </c:pt>
                  <c:pt idx="2497">
                    <c:v>2002</c:v>
                  </c:pt>
                  <c:pt idx="2498">
                    <c:v>2002</c:v>
                  </c:pt>
                  <c:pt idx="2499">
                    <c:v>2002</c:v>
                  </c:pt>
                  <c:pt idx="2500">
                    <c:v>2002</c:v>
                  </c:pt>
                  <c:pt idx="2501">
                    <c:v>2002</c:v>
                  </c:pt>
                  <c:pt idx="2502">
                    <c:v>2002</c:v>
                  </c:pt>
                  <c:pt idx="2503">
                    <c:v>2002</c:v>
                  </c:pt>
                  <c:pt idx="2504">
                    <c:v>2002</c:v>
                  </c:pt>
                  <c:pt idx="2505">
                    <c:v>2002</c:v>
                  </c:pt>
                  <c:pt idx="2506">
                    <c:v>2002</c:v>
                  </c:pt>
                  <c:pt idx="2507">
                    <c:v>2002</c:v>
                  </c:pt>
                  <c:pt idx="2508">
                    <c:v>2003</c:v>
                  </c:pt>
                  <c:pt idx="2509">
                    <c:v>2003</c:v>
                  </c:pt>
                  <c:pt idx="2510">
                    <c:v>2003</c:v>
                  </c:pt>
                  <c:pt idx="2511">
                    <c:v>2003</c:v>
                  </c:pt>
                  <c:pt idx="2512">
                    <c:v>2003</c:v>
                  </c:pt>
                  <c:pt idx="2513">
                    <c:v>2003</c:v>
                  </c:pt>
                  <c:pt idx="2514">
                    <c:v>2003</c:v>
                  </c:pt>
                  <c:pt idx="2515">
                    <c:v>2003</c:v>
                  </c:pt>
                  <c:pt idx="2516">
                    <c:v>2003</c:v>
                  </c:pt>
                  <c:pt idx="2517">
                    <c:v>2003</c:v>
                  </c:pt>
                  <c:pt idx="2518">
                    <c:v>2003</c:v>
                  </c:pt>
                  <c:pt idx="2519">
                    <c:v>2003</c:v>
                  </c:pt>
                  <c:pt idx="2520">
                    <c:v>2004</c:v>
                  </c:pt>
                  <c:pt idx="2521">
                    <c:v>2004</c:v>
                  </c:pt>
                  <c:pt idx="2522">
                    <c:v>2004</c:v>
                  </c:pt>
                  <c:pt idx="2523">
                    <c:v>2004</c:v>
                  </c:pt>
                  <c:pt idx="2524">
                    <c:v>2004</c:v>
                  </c:pt>
                  <c:pt idx="2525">
                    <c:v>2004</c:v>
                  </c:pt>
                  <c:pt idx="2526">
                    <c:v>2004</c:v>
                  </c:pt>
                  <c:pt idx="2527">
                    <c:v>2004</c:v>
                  </c:pt>
                  <c:pt idx="2528">
                    <c:v>2004</c:v>
                  </c:pt>
                  <c:pt idx="2529">
                    <c:v>2004</c:v>
                  </c:pt>
                  <c:pt idx="2530">
                    <c:v>2004</c:v>
                  </c:pt>
                  <c:pt idx="2531">
                    <c:v>2004</c:v>
                  </c:pt>
                  <c:pt idx="2532">
                    <c:v>2005</c:v>
                  </c:pt>
                  <c:pt idx="2533">
                    <c:v>2005</c:v>
                  </c:pt>
                  <c:pt idx="2534">
                    <c:v>2005</c:v>
                  </c:pt>
                  <c:pt idx="2535">
                    <c:v>2005</c:v>
                  </c:pt>
                  <c:pt idx="2536">
                    <c:v>2005</c:v>
                  </c:pt>
                  <c:pt idx="2537">
                    <c:v>2005</c:v>
                  </c:pt>
                  <c:pt idx="2538">
                    <c:v>2005</c:v>
                  </c:pt>
                  <c:pt idx="2539">
                    <c:v>2005</c:v>
                  </c:pt>
                  <c:pt idx="2540">
                    <c:v>2005</c:v>
                  </c:pt>
                  <c:pt idx="2541">
                    <c:v>2005</c:v>
                  </c:pt>
                  <c:pt idx="2542">
                    <c:v>2005</c:v>
                  </c:pt>
                  <c:pt idx="2543">
                    <c:v>2005</c:v>
                  </c:pt>
                  <c:pt idx="2544">
                    <c:v>2006</c:v>
                  </c:pt>
                  <c:pt idx="2545">
                    <c:v>2006</c:v>
                  </c:pt>
                  <c:pt idx="2546">
                    <c:v>2006</c:v>
                  </c:pt>
                  <c:pt idx="2547">
                    <c:v>2006</c:v>
                  </c:pt>
                  <c:pt idx="2548">
                    <c:v>2006</c:v>
                  </c:pt>
                  <c:pt idx="2549">
                    <c:v>2006</c:v>
                  </c:pt>
                  <c:pt idx="2550">
                    <c:v>2006</c:v>
                  </c:pt>
                  <c:pt idx="2551">
                    <c:v>2006</c:v>
                  </c:pt>
                  <c:pt idx="2552">
                    <c:v>2006</c:v>
                  </c:pt>
                  <c:pt idx="2553">
                    <c:v>2006</c:v>
                  </c:pt>
                  <c:pt idx="2554">
                    <c:v>2006</c:v>
                  </c:pt>
                  <c:pt idx="2555">
                    <c:v>2006</c:v>
                  </c:pt>
                  <c:pt idx="2556">
                    <c:v>2007</c:v>
                  </c:pt>
                  <c:pt idx="2557">
                    <c:v>2007</c:v>
                  </c:pt>
                  <c:pt idx="2558">
                    <c:v>2007</c:v>
                  </c:pt>
                  <c:pt idx="2559">
                    <c:v>2007</c:v>
                  </c:pt>
                  <c:pt idx="2560">
                    <c:v>2007</c:v>
                  </c:pt>
                  <c:pt idx="2561">
                    <c:v>2007</c:v>
                  </c:pt>
                  <c:pt idx="2562">
                    <c:v>2007</c:v>
                  </c:pt>
                  <c:pt idx="2563">
                    <c:v>2007</c:v>
                  </c:pt>
                  <c:pt idx="2564">
                    <c:v>2007</c:v>
                  </c:pt>
                  <c:pt idx="2565">
                    <c:v>2007</c:v>
                  </c:pt>
                  <c:pt idx="2566">
                    <c:v>2007</c:v>
                  </c:pt>
                  <c:pt idx="2567">
                    <c:v>2007</c:v>
                  </c:pt>
                  <c:pt idx="2568">
                    <c:v>2008</c:v>
                  </c:pt>
                  <c:pt idx="2569">
                    <c:v>2008</c:v>
                  </c:pt>
                  <c:pt idx="2570">
                    <c:v>2008</c:v>
                  </c:pt>
                  <c:pt idx="2571">
                    <c:v>2008</c:v>
                  </c:pt>
                  <c:pt idx="2572">
                    <c:v>2008</c:v>
                  </c:pt>
                  <c:pt idx="2573">
                    <c:v>2008</c:v>
                  </c:pt>
                  <c:pt idx="2574">
                    <c:v>2008</c:v>
                  </c:pt>
                  <c:pt idx="2575">
                    <c:v>2008</c:v>
                  </c:pt>
                  <c:pt idx="2576">
                    <c:v>2008</c:v>
                  </c:pt>
                  <c:pt idx="2577">
                    <c:v>2008</c:v>
                  </c:pt>
                  <c:pt idx="2578">
                    <c:v>2008</c:v>
                  </c:pt>
                  <c:pt idx="2579">
                    <c:v>2008</c:v>
                  </c:pt>
                  <c:pt idx="2580">
                    <c:v>2009</c:v>
                  </c:pt>
                  <c:pt idx="2581">
                    <c:v>2009</c:v>
                  </c:pt>
                  <c:pt idx="2582">
                    <c:v>2009</c:v>
                  </c:pt>
                  <c:pt idx="2583">
                    <c:v>2009</c:v>
                  </c:pt>
                  <c:pt idx="2584">
                    <c:v>2009</c:v>
                  </c:pt>
                  <c:pt idx="2585">
                    <c:v>2009</c:v>
                  </c:pt>
                  <c:pt idx="2586">
                    <c:v>2009</c:v>
                  </c:pt>
                  <c:pt idx="2587">
                    <c:v>2009</c:v>
                  </c:pt>
                  <c:pt idx="2588">
                    <c:v>2009</c:v>
                  </c:pt>
                  <c:pt idx="2589">
                    <c:v>2009</c:v>
                  </c:pt>
                  <c:pt idx="2590">
                    <c:v>2009</c:v>
                  </c:pt>
                  <c:pt idx="2591">
                    <c:v>2009</c:v>
                  </c:pt>
                  <c:pt idx="2592">
                    <c:v>2010</c:v>
                  </c:pt>
                </c:lvl>
              </c:multiLvlStrCache>
            </c:multiLvlStrRef>
          </c:cat>
          <c:val>
            <c:numRef>
              <c:f>'Exchange Rate'!$AD$4:$AD$2596</c:f>
              <c:numCache>
                <c:formatCode>General</c:formatCode>
                <c:ptCount val="2593"/>
                <c:pt idx="0">
                  <c:v>179.4531626910007</c:v>
                </c:pt>
                <c:pt idx="1">
                  <c:v>178.19699055216421</c:v>
                </c:pt>
                <c:pt idx="2">
                  <c:v>180.65591832942584</c:v>
                </c:pt>
                <c:pt idx="3">
                  <c:v>174.90270656444551</c:v>
                </c:pt>
                <c:pt idx="4">
                  <c:v>180.85644146281783</c:v>
                </c:pt>
                <c:pt idx="5">
                  <c:v>182.57888376246331</c:v>
                </c:pt>
                <c:pt idx="6">
                  <c:v>185.64335165753872</c:v>
                </c:pt>
                <c:pt idx="7">
                  <c:v>185.07563498580322</c:v>
                </c:pt>
                <c:pt idx="8">
                  <c:v>190.64062401029042</c:v>
                </c:pt>
                <c:pt idx="9">
                  <c:v>191.97788989139514</c:v>
                </c:pt>
                <c:pt idx="10">
                  <c:v>188.48738280246121</c:v>
                </c:pt>
                <c:pt idx="11">
                  <c:v>195.27972092146754</c:v>
                </c:pt>
                <c:pt idx="12">
                  <c:v>204.57002637128861</c:v>
                </c:pt>
                <c:pt idx="13">
                  <c:v>197.11701924488867</c:v>
                </c:pt>
                <c:pt idx="14">
                  <c:v>192.70806448079094</c:v>
                </c:pt>
                <c:pt idx="15">
                  <c:v>192.9135375603382</c:v>
                </c:pt>
                <c:pt idx="16">
                  <c:v>197.15719128336946</c:v>
                </c:pt>
                <c:pt idx="17">
                  <c:v>200.20148956724651</c:v>
                </c:pt>
                <c:pt idx="18">
                  <c:v>192.64090036204345</c:v>
                </c:pt>
                <c:pt idx="19">
                  <c:v>175.94438867093194</c:v>
                </c:pt>
                <c:pt idx="20">
                  <c:v>191.84192510679731</c:v>
                </c:pt>
                <c:pt idx="21">
                  <c:v>196.7556807967255</c:v>
                </c:pt>
                <c:pt idx="22">
                  <c:v>186.01807903954315</c:v>
                </c:pt>
                <c:pt idx="23">
                  <c:v>185.71137157204151</c:v>
                </c:pt>
                <c:pt idx="24">
                  <c:v>195.0910448626073</c:v>
                </c:pt>
                <c:pt idx="25">
                  <c:v>195.12810623131185</c:v>
                </c:pt>
                <c:pt idx="26">
                  <c:v>203.28381864523953</c:v>
                </c:pt>
                <c:pt idx="27">
                  <c:v>211.53888029384197</c:v>
                </c:pt>
                <c:pt idx="28">
                  <c:v>221.04477511856817</c:v>
                </c:pt>
                <c:pt idx="29">
                  <c:v>220.5444451369342</c:v>
                </c:pt>
                <c:pt idx="30">
                  <c:v>213.56510326115648</c:v>
                </c:pt>
                <c:pt idx="31">
                  <c:v>208.50898411837258</c:v>
                </c:pt>
                <c:pt idx="32">
                  <c:v>217.50128532024311</c:v>
                </c:pt>
                <c:pt idx="33">
                  <c:v>226.39066906210019</c:v>
                </c:pt>
                <c:pt idx="34">
                  <c:v>218.34498353948754</c:v>
                </c:pt>
                <c:pt idx="35">
                  <c:v>219.61060091308357</c:v>
                </c:pt>
                <c:pt idx="36">
                  <c:v>212.79793474106052</c:v>
                </c:pt>
                <c:pt idx="37">
                  <c:v>223.93688854833201</c:v>
                </c:pt>
                <c:pt idx="38">
                  <c:v>217.95052534394236</c:v>
                </c:pt>
                <c:pt idx="39">
                  <c:v>212.96131127445111</c:v>
                </c:pt>
                <c:pt idx="40">
                  <c:v>214.60898099417571</c:v>
                </c:pt>
                <c:pt idx="41">
                  <c:v>213.81027443060557</c:v>
                </c:pt>
                <c:pt idx="42">
                  <c:v>213.86822021165187</c:v>
                </c:pt>
                <c:pt idx="43">
                  <c:v>210.13796055679737</c:v>
                </c:pt>
                <c:pt idx="44">
                  <c:v>197.40826117544441</c:v>
                </c:pt>
                <c:pt idx="45">
                  <c:v>186.78929827270878</c:v>
                </c:pt>
                <c:pt idx="46">
                  <c:v>194.79942328987732</c:v>
                </c:pt>
                <c:pt idx="47">
                  <c:v>194.15129627979084</c:v>
                </c:pt>
                <c:pt idx="48">
                  <c:v>197.31993338789846</c:v>
                </c:pt>
                <c:pt idx="49">
                  <c:v>195.84152894389356</c:v>
                </c:pt>
                <c:pt idx="50">
                  <c:v>193.61025579390252</c:v>
                </c:pt>
                <c:pt idx="51">
                  <c:v>191.10513233631119</c:v>
                </c:pt>
                <c:pt idx="52">
                  <c:v>187.65087252673419</c:v>
                </c:pt>
                <c:pt idx="53">
                  <c:v>183.36511315313581</c:v>
                </c:pt>
                <c:pt idx="54">
                  <c:v>186.10003886948846</c:v>
                </c:pt>
                <c:pt idx="55">
                  <c:v>184.90599645694402</c:v>
                </c:pt>
                <c:pt idx="56">
                  <c:v>187.48368228115683</c:v>
                </c:pt>
                <c:pt idx="57">
                  <c:v>187.13297683438813</c:v>
                </c:pt>
                <c:pt idx="58">
                  <c:v>194.2184180903734</c:v>
                </c:pt>
                <c:pt idx="59">
                  <c:v>192.17077433818613</c:v>
                </c:pt>
                <c:pt idx="60">
                  <c:v>190.19786210980149</c:v>
                </c:pt>
                <c:pt idx="61">
                  <c:v>185.78234787770842</c:v>
                </c:pt>
                <c:pt idx="62">
                  <c:v>186.62071587354572</c:v>
                </c:pt>
                <c:pt idx="63">
                  <c:v>172.92972133510477</c:v>
                </c:pt>
                <c:pt idx="64">
                  <c:v>166.75463966765216</c:v>
                </c:pt>
                <c:pt idx="65">
                  <c:v>165.83679942111615</c:v>
                </c:pt>
                <c:pt idx="66">
                  <c:v>166.26300175922432</c:v>
                </c:pt>
                <c:pt idx="67">
                  <c:v>159.98418749339257</c:v>
                </c:pt>
                <c:pt idx="68">
                  <c:v>163.3513144037542</c:v>
                </c:pt>
                <c:pt idx="69">
                  <c:v>163.17710706893521</c:v>
                </c:pt>
                <c:pt idx="70">
                  <c:v>161.40581903919445</c:v>
                </c:pt>
                <c:pt idx="71">
                  <c:v>159.987905548367</c:v>
                </c:pt>
                <c:pt idx="72">
                  <c:v>151.09707567282774</c:v>
                </c:pt>
                <c:pt idx="73">
                  <c:v>146.23379301099331</c:v>
                </c:pt>
                <c:pt idx="74">
                  <c:v>141.79349565235992</c:v>
                </c:pt>
                <c:pt idx="75">
                  <c:v>135.59065782812371</c:v>
                </c:pt>
                <c:pt idx="76">
                  <c:v>133.08293892134094</c:v>
                </c:pt>
                <c:pt idx="77">
                  <c:v>137.12277965684405</c:v>
                </c:pt>
                <c:pt idx="78">
                  <c:v>136.30570414494952</c:v>
                </c:pt>
                <c:pt idx="79">
                  <c:v>150.83875524898878</c:v>
                </c:pt>
                <c:pt idx="80">
                  <c:v>153.35170784117489</c:v>
                </c:pt>
                <c:pt idx="81">
                  <c:v>154.29307788827862</c:v>
                </c:pt>
                <c:pt idx="82">
                  <c:v>146.98769261744894</c:v>
                </c:pt>
                <c:pt idx="83">
                  <c:v>139.74435094099678</c:v>
                </c:pt>
                <c:pt idx="84">
                  <c:v>139.59342575540521</c:v>
                </c:pt>
                <c:pt idx="85">
                  <c:v>135.78880727674738</c:v>
                </c:pt>
                <c:pt idx="86">
                  <c:v>133.67141389366682</c:v>
                </c:pt>
                <c:pt idx="87">
                  <c:v>142.88395911247667</c:v>
                </c:pt>
                <c:pt idx="88">
                  <c:v>153.97812919092806</c:v>
                </c:pt>
                <c:pt idx="89">
                  <c:v>157.00269479974111</c:v>
                </c:pt>
                <c:pt idx="90">
                  <c:v>155.40496271033615</c:v>
                </c:pt>
                <c:pt idx="91">
                  <c:v>158.65619775716831</c:v>
                </c:pt>
                <c:pt idx="92">
                  <c:v>169.0430195879924</c:v>
                </c:pt>
                <c:pt idx="93">
                  <c:v>173.60580396668556</c:v>
                </c:pt>
                <c:pt idx="94">
                  <c:v>175.46439070283617</c:v>
                </c:pt>
                <c:pt idx="95">
                  <c:v>164.91435383620905</c:v>
                </c:pt>
                <c:pt idx="96">
                  <c:v>161.69394216889438</c:v>
                </c:pt>
                <c:pt idx="97">
                  <c:v>158.29847923656018</c:v>
                </c:pt>
                <c:pt idx="98">
                  <c:v>157.76919436125448</c:v>
                </c:pt>
                <c:pt idx="99">
                  <c:v>161.22059924685405</c:v>
                </c:pt>
                <c:pt idx="100">
                  <c:v>163.73469974534618</c:v>
                </c:pt>
                <c:pt idx="101">
                  <c:v>166.26300175922432</c:v>
                </c:pt>
                <c:pt idx="102">
                  <c:v>165.84243767383046</c:v>
                </c:pt>
                <c:pt idx="103">
                  <c:v>162.10143590748831</c:v>
                </c:pt>
                <c:pt idx="104">
                  <c:v>159.84264540713781</c:v>
                </c:pt>
                <c:pt idx="105">
                  <c:v>163.83637602733407</c:v>
                </c:pt>
                <c:pt idx="106">
                  <c:v>156.86599202588343</c:v>
                </c:pt>
                <c:pt idx="107">
                  <c:v>154.72844856918451</c:v>
                </c:pt>
                <c:pt idx="108">
                  <c:v>157.51634854340418</c:v>
                </c:pt>
                <c:pt idx="109">
                  <c:v>156.60735065403534</c:v>
                </c:pt>
                <c:pt idx="110">
                  <c:v>160.91168768077179</c:v>
                </c:pt>
                <c:pt idx="111">
                  <c:v>159.57187346194718</c:v>
                </c:pt>
                <c:pt idx="112">
                  <c:v>156.79393650628842</c:v>
                </c:pt>
                <c:pt idx="113">
                  <c:v>152.94747246800625</c:v>
                </c:pt>
                <c:pt idx="114">
                  <c:v>157.43669425842597</c:v>
                </c:pt>
                <c:pt idx="115">
                  <c:v>164.99971802368003</c:v>
                </c:pt>
                <c:pt idx="116">
                  <c:v>166.62026848339141</c:v>
                </c:pt>
                <c:pt idx="117">
                  <c:v>165.95164782334564</c:v>
                </c:pt>
                <c:pt idx="118">
                  <c:v>157.14951959942692</c:v>
                </c:pt>
                <c:pt idx="119">
                  <c:v>163.94456395158579</c:v>
                </c:pt>
                <c:pt idx="120">
                  <c:v>166.35217472879216</c:v>
                </c:pt>
                <c:pt idx="121">
                  <c:v>171.17198111580154</c:v>
                </c:pt>
                <c:pt idx="122">
                  <c:v>172.84979840161111</c:v>
                </c:pt>
                <c:pt idx="123">
                  <c:v>174.10411672617477</c:v>
                </c:pt>
                <c:pt idx="124">
                  <c:v>170.09480787059522</c:v>
                </c:pt>
                <c:pt idx="125">
                  <c:v>173.41308253962478</c:v>
                </c:pt>
                <c:pt idx="126">
                  <c:v>169.35974360316618</c:v>
                </c:pt>
                <c:pt idx="127">
                  <c:v>168.51807346187738</c:v>
                </c:pt>
                <c:pt idx="128">
                  <c:v>167.19601523710998</c:v>
                </c:pt>
                <c:pt idx="129">
                  <c:v>169.80845297519022</c:v>
                </c:pt>
                <c:pt idx="130">
                  <c:v>169.12004032799382</c:v>
                </c:pt>
                <c:pt idx="131">
                  <c:v>171.44050780569276</c:v>
                </c:pt>
                <c:pt idx="132">
                  <c:v>174.59533814808128</c:v>
                </c:pt>
                <c:pt idx="133">
                  <c:v>170.03989921669117</c:v>
                </c:pt>
                <c:pt idx="134">
                  <c:v>175.36693111214748</c:v>
                </c:pt>
                <c:pt idx="135">
                  <c:v>176.69994931491283</c:v>
                </c:pt>
                <c:pt idx="136">
                  <c:v>175.78551045104695</c:v>
                </c:pt>
                <c:pt idx="137">
                  <c:v>174.83478318325538</c:v>
                </c:pt>
                <c:pt idx="138">
                  <c:v>171.16692059899137</c:v>
                </c:pt>
                <c:pt idx="139">
                  <c:v>165.70879175336015</c:v>
                </c:pt>
                <c:pt idx="140">
                  <c:v>169.94429973756999</c:v>
                </c:pt>
                <c:pt idx="141">
                  <c:v>177.29393940755588</c:v>
                </c:pt>
                <c:pt idx="142">
                  <c:v>179.24944084052788</c:v>
                </c:pt>
                <c:pt idx="143">
                  <c:v>175.69429484147273</c:v>
                </c:pt>
                <c:pt idx="144">
                  <c:v>171.87403341063478</c:v>
                </c:pt>
                <c:pt idx="145">
                  <c:v>173.81977718509427</c:v>
                </c:pt>
                <c:pt idx="146">
                  <c:v>169.75726730737554</c:v>
                </c:pt>
                <c:pt idx="147">
                  <c:v>162.80681316799567</c:v>
                </c:pt>
                <c:pt idx="148">
                  <c:v>160.85380577872832</c:v>
                </c:pt>
                <c:pt idx="149">
                  <c:v>164.37458247998379</c:v>
                </c:pt>
                <c:pt idx="150">
                  <c:v>168.35795367142541</c:v>
                </c:pt>
                <c:pt idx="151">
                  <c:v>168.35979035707834</c:v>
                </c:pt>
                <c:pt idx="152">
                  <c:v>168.60995349282371</c:v>
                </c:pt>
                <c:pt idx="153">
                  <c:v>167.23020944834138</c:v>
                </c:pt>
                <c:pt idx="154">
                  <c:v>164.53897973794759</c:v>
                </c:pt>
                <c:pt idx="155">
                  <c:v>163.45809946078529</c:v>
                </c:pt>
                <c:pt idx="156">
                  <c:v>166.20723219888578</c:v>
                </c:pt>
                <c:pt idx="157">
                  <c:v>168.7447471942881</c:v>
                </c:pt>
                <c:pt idx="158">
                  <c:v>167.47598969658685</c:v>
                </c:pt>
                <c:pt idx="159">
                  <c:v>164.93847470118436</c:v>
                </c:pt>
                <c:pt idx="160">
                  <c:v>168.11036844543801</c:v>
                </c:pt>
                <c:pt idx="161">
                  <c:v>168.36741793847463</c:v>
                </c:pt>
                <c:pt idx="162">
                  <c:v>166.19275967990058</c:v>
                </c:pt>
                <c:pt idx="163">
                  <c:v>165.79692300811536</c:v>
                </c:pt>
                <c:pt idx="164">
                  <c:v>166.43313529901337</c:v>
                </c:pt>
                <c:pt idx="165">
                  <c:v>167.45624249817979</c:v>
                </c:pt>
                <c:pt idx="166">
                  <c:v>165.12000612970311</c:v>
                </c:pt>
                <c:pt idx="167">
                  <c:v>159.86344471037862</c:v>
                </c:pt>
                <c:pt idx="168">
                  <c:v>156.73447885138569</c:v>
                </c:pt>
                <c:pt idx="169">
                  <c:v>148.62655159737773</c:v>
                </c:pt>
                <c:pt idx="170">
                  <c:v>141.83926904787501</c:v>
                </c:pt>
                <c:pt idx="171">
                  <c:v>136.43740047745732</c:v>
                </c:pt>
                <c:pt idx="172">
                  <c:v>133.53447706304252</c:v>
                </c:pt>
                <c:pt idx="173">
                  <c:v>129.8507673509595</c:v>
                </c:pt>
                <c:pt idx="174">
                  <c:v>127.91006294761601</c:v>
                </c:pt>
                <c:pt idx="175">
                  <c:v>128.00856896451774</c:v>
                </c:pt>
                <c:pt idx="176">
                  <c:v>126.05488808450224</c:v>
                </c:pt>
                <c:pt idx="177">
                  <c:v>127.15175123383156</c:v>
                </c:pt>
                <c:pt idx="178">
                  <c:v>127.55455971541012</c:v>
                </c:pt>
                <c:pt idx="179">
                  <c:v>129.97670659359736</c:v>
                </c:pt>
                <c:pt idx="180">
                  <c:v>133.8836588775485</c:v>
                </c:pt>
                <c:pt idx="181">
                  <c:v>132.71871193060878</c:v>
                </c:pt>
                <c:pt idx="182">
                  <c:v>141.93183077006961</c:v>
                </c:pt>
                <c:pt idx="183">
                  <c:v>142.86695848717724</c:v>
                </c:pt>
                <c:pt idx="184">
                  <c:v>145.32134011000602</c:v>
                </c:pt>
                <c:pt idx="185">
                  <c:v>150.75114561683296</c:v>
                </c:pt>
                <c:pt idx="186">
                  <c:v>146.82625273839875</c:v>
                </c:pt>
                <c:pt idx="187">
                  <c:v>143.42749688797403</c:v>
                </c:pt>
                <c:pt idx="188">
                  <c:v>139.46616399430036</c:v>
                </c:pt>
                <c:pt idx="189">
                  <c:v>134.95585836011765</c:v>
                </c:pt>
                <c:pt idx="190">
                  <c:v>137.95316494568416</c:v>
                </c:pt>
                <c:pt idx="191">
                  <c:v>136.88376056625978</c:v>
                </c:pt>
                <c:pt idx="192">
                  <c:v>136.01850291413436</c:v>
                </c:pt>
                <c:pt idx="193">
                  <c:v>142.55934701831052</c:v>
                </c:pt>
                <c:pt idx="194">
                  <c:v>137.93671257061581</c:v>
                </c:pt>
                <c:pt idx="195">
                  <c:v>139.7309119166338</c:v>
                </c:pt>
                <c:pt idx="196">
                  <c:v>141.16960427148916</c:v>
                </c:pt>
                <c:pt idx="197">
                  <c:v>141.45208995409067</c:v>
                </c:pt>
                <c:pt idx="198">
                  <c:v>143.69330978948099</c:v>
                </c:pt>
                <c:pt idx="199">
                  <c:v>142.42983719382417</c:v>
                </c:pt>
                <c:pt idx="200">
                  <c:v>145.99345023777497</c:v>
                </c:pt>
                <c:pt idx="201">
                  <c:v>151.79008148841339</c:v>
                </c:pt>
                <c:pt idx="202">
                  <c:v>150.05824834391527</c:v>
                </c:pt>
                <c:pt idx="203">
                  <c:v>150.94214027657551</c:v>
                </c:pt>
                <c:pt idx="204">
                  <c:v>150.34260592681412</c:v>
                </c:pt>
                <c:pt idx="205">
                  <c:v>147.48545004123449</c:v>
                </c:pt>
                <c:pt idx="206">
                  <c:v>146.53408917344242</c:v>
                </c:pt>
                <c:pt idx="207">
                  <c:v>150.88351090155911</c:v>
                </c:pt>
                <c:pt idx="208">
                  <c:v>151.53610676771871</c:v>
                </c:pt>
                <c:pt idx="209">
                  <c:v>147.52785341284005</c:v>
                </c:pt>
                <c:pt idx="210">
                  <c:v>147.00765646850698</c:v>
                </c:pt>
                <c:pt idx="211">
                  <c:v>149.16835509947308</c:v>
                </c:pt>
                <c:pt idx="212">
                  <c:v>145.57043077677585</c:v>
                </c:pt>
                <c:pt idx="213">
                  <c:v>141.6978830457164</c:v>
                </c:pt>
                <c:pt idx="214">
                  <c:v>137.68616702268406</c:v>
                </c:pt>
                <c:pt idx="215">
                  <c:v>133.35152763552341</c:v>
                </c:pt>
                <c:pt idx="216">
                  <c:v>139.4514486777972</c:v>
                </c:pt>
                <c:pt idx="217">
                  <c:v>141.64753448374572</c:v>
                </c:pt>
                <c:pt idx="218">
                  <c:v>141.84658642726481</c:v>
                </c:pt>
                <c:pt idx="219">
                  <c:v>131.64640412756478</c:v>
                </c:pt>
                <c:pt idx="220">
                  <c:v>121.50156961103944</c:v>
                </c:pt>
                <c:pt idx="221">
                  <c:v>125.60547552707534</c:v>
                </c:pt>
                <c:pt idx="222">
                  <c:v>125.76345506146144</c:v>
                </c:pt>
                <c:pt idx="223">
                  <c:v>127.54523105101677</c:v>
                </c:pt>
                <c:pt idx="224">
                  <c:v>130.88177474125754</c:v>
                </c:pt>
                <c:pt idx="225">
                  <c:v>142.51930988258044</c:v>
                </c:pt>
                <c:pt idx="226">
                  <c:v>145.82573194411842</c:v>
                </c:pt>
                <c:pt idx="227">
                  <c:v>147.2499577624269</c:v>
                </c:pt>
                <c:pt idx="228">
                  <c:v>149.38717575127777</c:v>
                </c:pt>
                <c:pt idx="229">
                  <c:v>147.78933489708828</c:v>
                </c:pt>
                <c:pt idx="230">
                  <c:v>148.16178785801844</c:v>
                </c:pt>
                <c:pt idx="231">
                  <c:v>150.3893324554638</c:v>
                </c:pt>
                <c:pt idx="232">
                  <c:v>151.96417486593259</c:v>
                </c:pt>
                <c:pt idx="233">
                  <c:v>154.69678633884212</c:v>
                </c:pt>
                <c:pt idx="234">
                  <c:v>156.58786516007399</c:v>
                </c:pt>
                <c:pt idx="235">
                  <c:v>159.49186399360937</c:v>
                </c:pt>
                <c:pt idx="236">
                  <c:v>167.19284672560229</c:v>
                </c:pt>
                <c:pt idx="237">
                  <c:v>176.57784400595753</c:v>
                </c:pt>
                <c:pt idx="238">
                  <c:v>186.44015939743281</c:v>
                </c:pt>
                <c:pt idx="239">
                  <c:v>197.15339552869762</c:v>
                </c:pt>
                <c:pt idx="240">
                  <c:v>193.85324569653719</c:v>
                </c:pt>
                <c:pt idx="241">
                  <c:v>186.11496867605592</c:v>
                </c:pt>
                <c:pt idx="242">
                  <c:v>182.01122580053399</c:v>
                </c:pt>
                <c:pt idx="243">
                  <c:v>188.51563189814937</c:v>
                </c:pt>
                <c:pt idx="244">
                  <c:v>199.28315199823436</c:v>
                </c:pt>
                <c:pt idx="245">
                  <c:v>202.91136852146585</c:v>
                </c:pt>
                <c:pt idx="246">
                  <c:v>211.02711976930811</c:v>
                </c:pt>
                <c:pt idx="247">
                  <c:v>203.24819135821426</c:v>
                </c:pt>
                <c:pt idx="248">
                  <c:v>195.24629406064605</c:v>
                </c:pt>
                <c:pt idx="249">
                  <c:v>203.46691418991497</c:v>
                </c:pt>
                <c:pt idx="250">
                  <c:v>214.73114002251981</c:v>
                </c:pt>
                <c:pt idx="251">
                  <c:v>217.75369872462713</c:v>
                </c:pt>
                <c:pt idx="252">
                  <c:v>238.56839051448213</c:v>
                </c:pt>
                <c:pt idx="253">
                  <c:v>236.32536597572994</c:v>
                </c:pt>
                <c:pt idx="254">
                  <c:v>221.96117664213861</c:v>
                </c:pt>
                <c:pt idx="255">
                  <c:v>207.32779466525037</c:v>
                </c:pt>
                <c:pt idx="256">
                  <c:v>204.82986942831963</c:v>
                </c:pt>
                <c:pt idx="257">
                  <c:v>207.00157308580035</c:v>
                </c:pt>
                <c:pt idx="258">
                  <c:v>211.59837881549427</c:v>
                </c:pt>
                <c:pt idx="259">
                  <c:v>212.22808564267217</c:v>
                </c:pt>
                <c:pt idx="260">
                  <c:v>216.83233226062737</c:v>
                </c:pt>
                <c:pt idx="261">
                  <c:v>222.18408568425667</c:v>
                </c:pt>
                <c:pt idx="262">
                  <c:v>231.49624507240671</c:v>
                </c:pt>
                <c:pt idx="263">
                  <c:v>230.85080081387042</c:v>
                </c:pt>
                <c:pt idx="264">
                  <c:v>236.77516682456007</c:v>
                </c:pt>
                <c:pt idx="265">
                  <c:v>242.53975609801645</c:v>
                </c:pt>
                <c:pt idx="266">
                  <c:v>241.02938488547403</c:v>
                </c:pt>
                <c:pt idx="267">
                  <c:v>227.86952993950732</c:v>
                </c:pt>
                <c:pt idx="268">
                  <c:v>213.88087588478106</c:v>
                </c:pt>
                <c:pt idx="269">
                  <c:v>214.79178251120678</c:v>
                </c:pt>
                <c:pt idx="270">
                  <c:v>216.08016509696392</c:v>
                </c:pt>
                <c:pt idx="271">
                  <c:v>208.91113343094457</c:v>
                </c:pt>
                <c:pt idx="272">
                  <c:v>201.95076728835073</c:v>
                </c:pt>
                <c:pt idx="273">
                  <c:v>195.856739936433</c:v>
                </c:pt>
                <c:pt idx="274">
                  <c:v>193.00081888035231</c:v>
                </c:pt>
                <c:pt idx="275">
                  <c:v>189.33064926961637</c:v>
                </c:pt>
                <c:pt idx="276">
                  <c:v>194.1700304233018</c:v>
                </c:pt>
                <c:pt idx="277">
                  <c:v>195.18432291417878</c:v>
                </c:pt>
                <c:pt idx="278">
                  <c:v>196.00312016060025</c:v>
                </c:pt>
                <c:pt idx="279">
                  <c:v>201.42256127103158</c:v>
                </c:pt>
                <c:pt idx="280">
                  <c:v>197.99945870918035</c:v>
                </c:pt>
                <c:pt idx="281">
                  <c:v>190.08073965196397</c:v>
                </c:pt>
                <c:pt idx="282">
                  <c:v>184.17974189978091</c:v>
                </c:pt>
                <c:pt idx="283">
                  <c:v>194.4133512634312</c:v>
                </c:pt>
                <c:pt idx="284">
                  <c:v>189.802028890011</c:v>
                </c:pt>
                <c:pt idx="285">
                  <c:v>189.40173601078902</c:v>
                </c:pt>
                <c:pt idx="286">
                  <c:v>188.0955171417483</c:v>
                </c:pt>
                <c:pt idx="287">
                  <c:v>192.05096864658788</c:v>
                </c:pt>
                <c:pt idx="288">
                  <c:v>183.5050908305513</c:v>
                </c:pt>
                <c:pt idx="289">
                  <c:v>184.34760809920937</c:v>
                </c:pt>
                <c:pt idx="290">
                  <c:v>179.04535309771438</c:v>
                </c:pt>
                <c:pt idx="291">
                  <c:v>169.87995127117875</c:v>
                </c:pt>
                <c:pt idx="292">
                  <c:v>172.48318149748701</c:v>
                </c:pt>
                <c:pt idx="293">
                  <c:v>178.65603731470944</c:v>
                </c:pt>
                <c:pt idx="294">
                  <c:v>175.78551045104695</c:v>
                </c:pt>
                <c:pt idx="295">
                  <c:v>179.85607104424579</c:v>
                </c:pt>
                <c:pt idx="296">
                  <c:v>175.94346805042247</c:v>
                </c:pt>
                <c:pt idx="297">
                  <c:v>179.0173881189078</c:v>
                </c:pt>
                <c:pt idx="298">
                  <c:v>178.15394664559221</c:v>
                </c:pt>
                <c:pt idx="299">
                  <c:v>174.98925645792227</c:v>
                </c:pt>
                <c:pt idx="300">
                  <c:v>171.64056445189493</c:v>
                </c:pt>
                <c:pt idx="301">
                  <c:v>168.23316637710005</c:v>
                </c:pt>
                <c:pt idx="302">
                  <c:v>163.35597803980178</c:v>
                </c:pt>
                <c:pt idx="303">
                  <c:v>164.56587272520227</c:v>
                </c:pt>
                <c:pt idx="304">
                  <c:v>165.07302478931408</c:v>
                </c:pt>
                <c:pt idx="305">
                  <c:v>170.16886275293345</c:v>
                </c:pt>
                <c:pt idx="306">
                  <c:v>162.86112555562886</c:v>
                </c:pt>
                <c:pt idx="307">
                  <c:v>158.89701227170065</c:v>
                </c:pt>
                <c:pt idx="308">
                  <c:v>160.42609338417893</c:v>
                </c:pt>
                <c:pt idx="309">
                  <c:v>164.14356560986499</c:v>
                </c:pt>
                <c:pt idx="310">
                  <c:v>159.6502687347097</c:v>
                </c:pt>
                <c:pt idx="311">
                  <c:v>159.30658356425502</c:v>
                </c:pt>
                <c:pt idx="312">
                  <c:v>160.91168768077179</c:v>
                </c:pt>
                <c:pt idx="313">
                  <c:v>158.83337486901738</c:v>
                </c:pt>
                <c:pt idx="314">
                  <c:v>151.94054859496458</c:v>
                </c:pt>
                <c:pt idx="315">
                  <c:v>147.75869863363567</c:v>
                </c:pt>
                <c:pt idx="316">
                  <c:v>150.54659860785478</c:v>
                </c:pt>
                <c:pt idx="317">
                  <c:v>145.82405118835038</c:v>
                </c:pt>
                <c:pt idx="318">
                  <c:v>147.78933489708831</c:v>
                </c:pt>
                <c:pt idx="319">
                  <c:v>152.30998665251397</c:v>
                </c:pt>
                <c:pt idx="320">
                  <c:v>155.90287887328503</c:v>
                </c:pt>
                <c:pt idx="321">
                  <c:v>162.58561455286485</c:v>
                </c:pt>
                <c:pt idx="322">
                  <c:v>161.02525713164553</c:v>
                </c:pt>
                <c:pt idx="323">
                  <c:v>162.42547675887721</c:v>
                </c:pt>
                <c:pt idx="324">
                  <c:v>162.11221643725986</c:v>
                </c:pt>
                <c:pt idx="325">
                  <c:v>161.58181044755707</c:v>
                </c:pt>
                <c:pt idx="326">
                  <c:v>161.99425867898637</c:v>
                </c:pt>
                <c:pt idx="327">
                  <c:v>164.25539489185326</c:v>
                </c:pt>
                <c:pt idx="328">
                  <c:v>170.84387037137998</c:v>
                </c:pt>
                <c:pt idx="329">
                  <c:v>169.47990301525815</c:v>
                </c:pt>
                <c:pt idx="330">
                  <c:v>172.42089071326967</c:v>
                </c:pt>
                <c:pt idx="331">
                  <c:v>175.61225101298282</c:v>
                </c:pt>
                <c:pt idx="332">
                  <c:v>172.71613196449098</c:v>
                </c:pt>
                <c:pt idx="333">
                  <c:v>178.45049031410608</c:v>
                </c:pt>
                <c:pt idx="334">
                  <c:v>186.98166624209424</c:v>
                </c:pt>
                <c:pt idx="335">
                  <c:v>194.31633256153481</c:v>
                </c:pt>
                <c:pt idx="336">
                  <c:v>194.52261316934926</c:v>
                </c:pt>
                <c:pt idx="337">
                  <c:v>196.28021396872751</c:v>
                </c:pt>
                <c:pt idx="338">
                  <c:v>199.29659486396554</c:v>
                </c:pt>
                <c:pt idx="339">
                  <c:v>204.22856909007078</c:v>
                </c:pt>
                <c:pt idx="340">
                  <c:v>211.87054680402667</c:v>
                </c:pt>
                <c:pt idx="341">
                  <c:v>203.94341750183511</c:v>
                </c:pt>
                <c:pt idx="342">
                  <c:v>204.1202640918257</c:v>
                </c:pt>
                <c:pt idx="343">
                  <c:v>203.77014357022776</c:v>
                </c:pt>
                <c:pt idx="344">
                  <c:v>207.64226031265528</c:v>
                </c:pt>
                <c:pt idx="345">
                  <c:v>203.06014306998321</c:v>
                </c:pt>
                <c:pt idx="346">
                  <c:v>209.39716868644447</c:v>
                </c:pt>
                <c:pt idx="347">
                  <c:v>202.58955177665692</c:v>
                </c:pt>
                <c:pt idx="348">
                  <c:v>201.42256127103158</c:v>
                </c:pt>
                <c:pt idx="349">
                  <c:v>189.42013345964841</c:v>
                </c:pt>
                <c:pt idx="350">
                  <c:v>177.77585164147911</c:v>
                </c:pt>
                <c:pt idx="351">
                  <c:v>175.61225101298282</c:v>
                </c:pt>
                <c:pt idx="352">
                  <c:v>168.27534427315615</c:v>
                </c:pt>
                <c:pt idx="353">
                  <c:v>167.136756272974</c:v>
                </c:pt>
                <c:pt idx="354">
                  <c:v>174.31184764033492</c:v>
                </c:pt>
                <c:pt idx="355">
                  <c:v>170.23834779284832</c:v>
                </c:pt>
                <c:pt idx="356">
                  <c:v>174.3742995959729</c:v>
                </c:pt>
                <c:pt idx="357">
                  <c:v>184.37911377886689</c:v>
                </c:pt>
                <c:pt idx="358">
                  <c:v>173.36381745935785</c:v>
                </c:pt>
                <c:pt idx="359">
                  <c:v>168.44726297138072</c:v>
                </c:pt>
                <c:pt idx="360">
                  <c:v>165.90952777092565</c:v>
                </c:pt>
                <c:pt idx="361">
                  <c:v>155.30195942102361</c:v>
                </c:pt>
                <c:pt idx="362">
                  <c:v>157.40063454833481</c:v>
                </c:pt>
                <c:pt idx="363">
                  <c:v>159.00093961341963</c:v>
                </c:pt>
                <c:pt idx="364">
                  <c:v>160.02655288721763</c:v>
                </c:pt>
                <c:pt idx="365">
                  <c:v>160.8868760512984</c:v>
                </c:pt>
                <c:pt idx="366">
                  <c:v>162.79462556969233</c:v>
                </c:pt>
                <c:pt idx="367">
                  <c:v>163.92851848410862</c:v>
                </c:pt>
                <c:pt idx="368">
                  <c:v>169.49399287708761</c:v>
                </c:pt>
                <c:pt idx="369">
                  <c:v>169.65266540365295</c:v>
                </c:pt>
                <c:pt idx="370">
                  <c:v>159.1101957561979</c:v>
                </c:pt>
                <c:pt idx="371">
                  <c:v>154.11427603042949</c:v>
                </c:pt>
                <c:pt idx="372">
                  <c:v>149.4656804693623</c:v>
                </c:pt>
                <c:pt idx="373">
                  <c:v>147.22802598438705</c:v>
                </c:pt>
                <c:pt idx="374">
                  <c:v>142.6391004991589</c:v>
                </c:pt>
                <c:pt idx="375">
                  <c:v>148.46110460116572</c:v>
                </c:pt>
                <c:pt idx="376">
                  <c:v>152.82760767767135</c:v>
                </c:pt>
                <c:pt idx="377">
                  <c:v>158.06510917101798</c:v>
                </c:pt>
                <c:pt idx="378">
                  <c:v>159.53177309951994</c:v>
                </c:pt>
                <c:pt idx="379">
                  <c:v>156.62456687463163</c:v>
                </c:pt>
                <c:pt idx="380">
                  <c:v>157.8361298070549</c:v>
                </c:pt>
                <c:pt idx="381">
                  <c:v>156.07063383528723</c:v>
                </c:pt>
                <c:pt idx="382">
                  <c:v>155.13290433296842</c:v>
                </c:pt>
                <c:pt idx="383">
                  <c:v>156.70016244235379</c:v>
                </c:pt>
                <c:pt idx="384">
                  <c:v>160.17916697391402</c:v>
                </c:pt>
                <c:pt idx="385">
                  <c:v>166.96453341221684</c:v>
                </c:pt>
                <c:pt idx="386">
                  <c:v>166.94177601334454</c:v>
                </c:pt>
                <c:pt idx="387">
                  <c:v>166.44590935191874</c:v>
                </c:pt>
                <c:pt idx="388">
                  <c:v>165.40980027763987</c:v>
                </c:pt>
                <c:pt idx="389">
                  <c:v>171.75362720431687</c:v>
                </c:pt>
                <c:pt idx="390">
                  <c:v>176.86611680197154</c:v>
                </c:pt>
                <c:pt idx="391">
                  <c:v>166.74915088717518</c:v>
                </c:pt>
                <c:pt idx="392">
                  <c:v>163.6029404930776</c:v>
                </c:pt>
                <c:pt idx="393">
                  <c:v>170.01874208104138</c:v>
                </c:pt>
                <c:pt idx="394">
                  <c:v>165.07831771195347</c:v>
                </c:pt>
                <c:pt idx="395">
                  <c:v>166.24436031940382</c:v>
                </c:pt>
                <c:pt idx="396">
                  <c:v>168.79235776976012</c:v>
                </c:pt>
                <c:pt idx="397">
                  <c:v>166.76279034166691</c:v>
                </c:pt>
                <c:pt idx="398">
                  <c:v>161.73883844604813</c:v>
                </c:pt>
                <c:pt idx="399">
                  <c:v>160.64600845654778</c:v>
                </c:pt>
                <c:pt idx="400">
                  <c:v>162.31345918869869</c:v>
                </c:pt>
                <c:pt idx="401">
                  <c:v>162.25577849957654</c:v>
                </c:pt>
                <c:pt idx="402">
                  <c:v>159.47228627235216</c:v>
                </c:pt>
                <c:pt idx="403">
                  <c:v>162.52361904090677</c:v>
                </c:pt>
                <c:pt idx="404">
                  <c:v>165.6939976464275</c:v>
                </c:pt>
                <c:pt idx="405">
                  <c:v>170.05896070349883</c:v>
                </c:pt>
                <c:pt idx="406">
                  <c:v>168.99052744253495</c:v>
                </c:pt>
                <c:pt idx="407">
                  <c:v>173.36381745935785</c:v>
                </c:pt>
                <c:pt idx="408">
                  <c:v>175.26400114524378</c:v>
                </c:pt>
                <c:pt idx="409">
                  <c:v>172.19330242035352</c:v>
                </c:pt>
                <c:pt idx="410">
                  <c:v>167.58116476722566</c:v>
                </c:pt>
                <c:pt idx="411">
                  <c:v>166.51606568884179</c:v>
                </c:pt>
                <c:pt idx="412">
                  <c:v>169.9180068158195</c:v>
                </c:pt>
                <c:pt idx="413">
                  <c:v>172.65389191693623</c:v>
                </c:pt>
                <c:pt idx="414">
                  <c:v>171.35713521799005</c:v>
                </c:pt>
                <c:pt idx="415">
                  <c:v>166.70652403253212</c:v>
                </c:pt>
                <c:pt idx="416">
                  <c:v>170.41811373560759</c:v>
                </c:pt>
                <c:pt idx="417">
                  <c:v>163.96971897633838</c:v>
                </c:pt>
                <c:pt idx="418">
                  <c:v>162.05381184126927</c:v>
                </c:pt>
                <c:pt idx="419">
                  <c:v>162.79144020123937</c:v>
                </c:pt>
                <c:pt idx="420">
                  <c:v>161.46193579505339</c:v>
                </c:pt>
                <c:pt idx="421">
                  <c:v>164.81408671121366</c:v>
                </c:pt>
                <c:pt idx="422">
                  <c:v>171.22352341664973</c:v>
                </c:pt>
                <c:pt idx="423">
                  <c:v>175.00448450155992</c:v>
                </c:pt>
                <c:pt idx="424">
                  <c:v>168.11036844543801</c:v>
                </c:pt>
                <c:pt idx="425">
                  <c:v>175.3409219269621</c:v>
                </c:pt>
                <c:pt idx="426">
                  <c:v>164.39815210752604</c:v>
                </c:pt>
                <c:pt idx="427">
                  <c:v>163.31735899662434</c:v>
                </c:pt>
                <c:pt idx="428">
                  <c:v>163.31735899662434</c:v>
                </c:pt>
                <c:pt idx="429">
                  <c:v>166.66114113125317</c:v>
                </c:pt>
                <c:pt idx="430">
                  <c:v>172.03730697419681</c:v>
                </c:pt>
                <c:pt idx="431">
                  <c:v>166.64535434133788</c:v>
                </c:pt>
                <c:pt idx="432">
                  <c:v>168.29530834471785</c:v>
                </c:pt>
                <c:pt idx="433">
                  <c:v>165.7426167771923</c:v>
                </c:pt>
                <c:pt idx="434">
                  <c:v>169.22614522715506</c:v>
                </c:pt>
                <c:pt idx="435">
                  <c:v>163.33867676467219</c:v>
                </c:pt>
                <c:pt idx="436">
                  <c:v>159.43027565953017</c:v>
                </c:pt>
                <c:pt idx="437">
                  <c:v>161.20172316685751</c:v>
                </c:pt>
                <c:pt idx="438">
                  <c:v>155.94335910840815</c:v>
                </c:pt>
                <c:pt idx="439">
                  <c:v>155.75180158086872</c:v>
                </c:pt>
                <c:pt idx="440">
                  <c:v>164.39815210752604</c:v>
                </c:pt>
                <c:pt idx="441">
                  <c:v>164.18422395945103</c:v>
                </c:pt>
                <c:pt idx="442">
                  <c:v>161.20172316685751</c:v>
                </c:pt>
                <c:pt idx="443">
                  <c:v>156.13966109483323</c:v>
                </c:pt>
                <c:pt idx="444">
                  <c:v>158.20107061566546</c:v>
                </c:pt>
                <c:pt idx="445">
                  <c:v>156.54001920020536</c:v>
                </c:pt>
                <c:pt idx="446">
                  <c:v>156.65595456338392</c:v>
                </c:pt>
                <c:pt idx="447">
                  <c:v>161.97246452653755</c:v>
                </c:pt>
                <c:pt idx="448">
                  <c:v>170.80732622798561</c:v>
                </c:pt>
                <c:pt idx="449">
                  <c:v>162.57587071883913</c:v>
                </c:pt>
                <c:pt idx="450">
                  <c:v>170.67974088892714</c:v>
                </c:pt>
                <c:pt idx="451">
                  <c:v>163.31735899662434</c:v>
                </c:pt>
                <c:pt idx="452">
                  <c:v>171.20665908852797</c:v>
                </c:pt>
                <c:pt idx="453">
                  <c:v>171.72564518619998</c:v>
                </c:pt>
                <c:pt idx="454">
                  <c:v>170.05896070349883</c:v>
                </c:pt>
                <c:pt idx="455">
                  <c:v>174.471301305536</c:v>
                </c:pt>
                <c:pt idx="456">
                  <c:v>179.41341349566483</c:v>
                </c:pt>
                <c:pt idx="457">
                  <c:v>179.07408812666176</c:v>
                </c:pt>
                <c:pt idx="458">
                  <c:v>173.1072796094212</c:v>
                </c:pt>
                <c:pt idx="459">
                  <c:v>168.65441494526141</c:v>
                </c:pt>
                <c:pt idx="460">
                  <c:v>168.11036844543801</c:v>
                </c:pt>
                <c:pt idx="461">
                  <c:v>164.70877419574271</c:v>
                </c:pt>
                <c:pt idx="462">
                  <c:v>168.11036844543801</c:v>
                </c:pt>
                <c:pt idx="463">
                  <c:v>170.70810040817096</c:v>
                </c:pt>
                <c:pt idx="464">
                  <c:v>174.87991348350926</c:v>
                </c:pt>
                <c:pt idx="465">
                  <c:v>177.15666629900392</c:v>
                </c:pt>
                <c:pt idx="466">
                  <c:v>181.48278411723481</c:v>
                </c:pt>
                <c:pt idx="467">
                  <c:v>181.94583281580654</c:v>
                </c:pt>
                <c:pt idx="468">
                  <c:v>181.94583281580654</c:v>
                </c:pt>
                <c:pt idx="469">
                  <c:v>181.01230966633639</c:v>
                </c:pt>
                <c:pt idx="470">
                  <c:v>180.53422939290681</c:v>
                </c:pt>
                <c:pt idx="471">
                  <c:v>180.59856724424151</c:v>
                </c:pt>
                <c:pt idx="472">
                  <c:v>182.05500730266394</c:v>
                </c:pt>
                <c:pt idx="473">
                  <c:v>178.67730589057973</c:v>
                </c:pt>
                <c:pt idx="474">
                  <c:v>178.26983198889079</c:v>
                </c:pt>
                <c:pt idx="475">
                  <c:v>175.88639870392771</c:v>
                </c:pt>
                <c:pt idx="476">
                  <c:v>174.09487994349561</c:v>
                </c:pt>
                <c:pt idx="477">
                  <c:v>180.92595707132341</c:v>
                </c:pt>
                <c:pt idx="478">
                  <c:v>178.52428507480076</c:v>
                </c:pt>
                <c:pt idx="479">
                  <c:v>181.48278411723481</c:v>
                </c:pt>
                <c:pt idx="480">
                  <c:v>177.16098392875475</c:v>
                </c:pt>
                <c:pt idx="481">
                  <c:v>178.5930011198644</c:v>
                </c:pt>
                <c:pt idx="482">
                  <c:v>170.57421826481792</c:v>
                </c:pt>
                <c:pt idx="483">
                  <c:v>170.04267153101728</c:v>
                </c:pt>
                <c:pt idx="484">
                  <c:v>171.42192842640264</c:v>
                </c:pt>
                <c:pt idx="485">
                  <c:v>165.84879398204637</c:v>
                </c:pt>
                <c:pt idx="486">
                  <c:v>170.8280880276975</c:v>
                </c:pt>
                <c:pt idx="487">
                  <c:v>172.76931630073881</c:v>
                </c:pt>
                <c:pt idx="488">
                  <c:v>175.72512381056234</c:v>
                </c:pt>
                <c:pt idx="489">
                  <c:v>180.76383703810518</c:v>
                </c:pt>
                <c:pt idx="490">
                  <c:v>178.20887114357376</c:v>
                </c:pt>
                <c:pt idx="491">
                  <c:v>180.82793768953772</c:v>
                </c:pt>
                <c:pt idx="492">
                  <c:v>184.34033250274481</c:v>
                </c:pt>
                <c:pt idx="493">
                  <c:v>188.36462970392441</c:v>
                </c:pt>
                <c:pt idx="494">
                  <c:v>186.78929827270878</c:v>
                </c:pt>
                <c:pt idx="495">
                  <c:v>192.06956112140651</c:v>
                </c:pt>
                <c:pt idx="496">
                  <c:v>194.12282730420122</c:v>
                </c:pt>
                <c:pt idx="497">
                  <c:v>204.37732516608659</c:v>
                </c:pt>
                <c:pt idx="498">
                  <c:v>204.24624203651337</c:v>
                </c:pt>
                <c:pt idx="499">
                  <c:v>198.22537775879343</c:v>
                </c:pt>
                <c:pt idx="500">
                  <c:v>204.86568197651931</c:v>
                </c:pt>
                <c:pt idx="501">
                  <c:v>205.80784500593052</c:v>
                </c:pt>
                <c:pt idx="502">
                  <c:v>207.84554644163268</c:v>
                </c:pt>
                <c:pt idx="503">
                  <c:v>209.89044823576509</c:v>
                </c:pt>
                <c:pt idx="504">
                  <c:v>214.9081173675259</c:v>
                </c:pt>
                <c:pt idx="505">
                  <c:v>204.22856909007078</c:v>
                </c:pt>
                <c:pt idx="506">
                  <c:v>202.45549748267868</c:v>
                </c:pt>
                <c:pt idx="507">
                  <c:v>198.1788896308004</c:v>
                </c:pt>
                <c:pt idx="508">
                  <c:v>199.92442989891825</c:v>
                </c:pt>
                <c:pt idx="509">
                  <c:v>189.63669611223187</c:v>
                </c:pt>
                <c:pt idx="510">
                  <c:v>191.23206338157365</c:v>
                </c:pt>
                <c:pt idx="511">
                  <c:v>196.12876318634412</c:v>
                </c:pt>
                <c:pt idx="512">
                  <c:v>202.86140998137844</c:v>
                </c:pt>
                <c:pt idx="513">
                  <c:v>210.79670024506322</c:v>
                </c:pt>
                <c:pt idx="514">
                  <c:v>209.06692100248182</c:v>
                </c:pt>
                <c:pt idx="515">
                  <c:v>204.32386678645125</c:v>
                </c:pt>
                <c:pt idx="516">
                  <c:v>205.33838449641414</c:v>
                </c:pt>
                <c:pt idx="517">
                  <c:v>218.39111308621847</c:v>
                </c:pt>
                <c:pt idx="518">
                  <c:v>220.33041065604385</c:v>
                </c:pt>
                <c:pt idx="519">
                  <c:v>213.02264216950954</c:v>
                </c:pt>
                <c:pt idx="520">
                  <c:v>198.41352498925039</c:v>
                </c:pt>
                <c:pt idx="521">
                  <c:v>194.85922580609241</c:v>
                </c:pt>
                <c:pt idx="522">
                  <c:v>206.93324220407933</c:v>
                </c:pt>
                <c:pt idx="523">
                  <c:v>199.57487590848743</c:v>
                </c:pt>
                <c:pt idx="524">
                  <c:v>193.00224703499867</c:v>
                </c:pt>
                <c:pt idx="525">
                  <c:v>198.98019273962228</c:v>
                </c:pt>
                <c:pt idx="526">
                  <c:v>203.65793534138967</c:v>
                </c:pt>
                <c:pt idx="527">
                  <c:v>208.76450983420398</c:v>
                </c:pt>
                <c:pt idx="528">
                  <c:v>203.99091295654441</c:v>
                </c:pt>
                <c:pt idx="529">
                  <c:v>193.49556663730451</c:v>
                </c:pt>
                <c:pt idx="530">
                  <c:v>190.91398309261092</c:v>
                </c:pt>
                <c:pt idx="531">
                  <c:v>188.73097496993012</c:v>
                </c:pt>
                <c:pt idx="532">
                  <c:v>189.10247843707708</c:v>
                </c:pt>
                <c:pt idx="533">
                  <c:v>184.67976821008031</c:v>
                </c:pt>
                <c:pt idx="534">
                  <c:v>183.36197169889758</c:v>
                </c:pt>
                <c:pt idx="535">
                  <c:v>178.09712300655306</c:v>
                </c:pt>
                <c:pt idx="536">
                  <c:v>188.50296155961476</c:v>
                </c:pt>
                <c:pt idx="537">
                  <c:v>198.08086445927626</c:v>
                </c:pt>
                <c:pt idx="538">
                  <c:v>191.4127957547062</c:v>
                </c:pt>
                <c:pt idx="539">
                  <c:v>184.84173212958098</c:v>
                </c:pt>
                <c:pt idx="540">
                  <c:v>183.47866705332348</c:v>
                </c:pt>
                <c:pt idx="541">
                  <c:v>189.62212175362228</c:v>
                </c:pt>
                <c:pt idx="542">
                  <c:v>190.55738209953577</c:v>
                </c:pt>
                <c:pt idx="543">
                  <c:v>191.25366964633938</c:v>
                </c:pt>
                <c:pt idx="544">
                  <c:v>188.59577117669997</c:v>
                </c:pt>
                <c:pt idx="545">
                  <c:v>184.62988441984456</c:v>
                </c:pt>
                <c:pt idx="546">
                  <c:v>179.77120325090178</c:v>
                </c:pt>
                <c:pt idx="547">
                  <c:v>175.18193270126895</c:v>
                </c:pt>
                <c:pt idx="548">
                  <c:v>172.91352182959318</c:v>
                </c:pt>
                <c:pt idx="549">
                  <c:v>170.85042238942003</c:v>
                </c:pt>
                <c:pt idx="550">
                  <c:v>169.57786923691083</c:v>
                </c:pt>
                <c:pt idx="551">
                  <c:v>167.45368731869834</c:v>
                </c:pt>
                <c:pt idx="552">
                  <c:v>162.84663870937715</c:v>
                </c:pt>
                <c:pt idx="553">
                  <c:v>163.6472613185679</c:v>
                </c:pt>
                <c:pt idx="554">
                  <c:v>157.70508451844719</c:v>
                </c:pt>
                <c:pt idx="555">
                  <c:v>157.40063454833481</c:v>
                </c:pt>
                <c:pt idx="556">
                  <c:v>155.96176760074798</c:v>
                </c:pt>
                <c:pt idx="557">
                  <c:v>150.9098867319081</c:v>
                </c:pt>
                <c:pt idx="558">
                  <c:v>147.57780436049893</c:v>
                </c:pt>
                <c:pt idx="559">
                  <c:v>148.47354478087055</c:v>
                </c:pt>
                <c:pt idx="560">
                  <c:v>150.49880603686822</c:v>
                </c:pt>
                <c:pt idx="561">
                  <c:v>156.92526945254426</c:v>
                </c:pt>
                <c:pt idx="562">
                  <c:v>159.13771031088788</c:v>
                </c:pt>
                <c:pt idx="563">
                  <c:v>161.08434896912507</c:v>
                </c:pt>
                <c:pt idx="564">
                  <c:v>158.24154114803366</c:v>
                </c:pt>
                <c:pt idx="565">
                  <c:v>157.44475594587772</c:v>
                </c:pt>
                <c:pt idx="566">
                  <c:v>153.28700930395644</c:v>
                </c:pt>
                <c:pt idx="567">
                  <c:v>152.36589285085009</c:v>
                </c:pt>
                <c:pt idx="568">
                  <c:v>157.06410193567609</c:v>
                </c:pt>
                <c:pt idx="569">
                  <c:v>154.72412400872776</c:v>
                </c:pt>
                <c:pt idx="570">
                  <c:v>157.27581247494132</c:v>
                </c:pt>
                <c:pt idx="571">
                  <c:v>154.19894214337276</c:v>
                </c:pt>
                <c:pt idx="572">
                  <c:v>163.13059246492952</c:v>
                </c:pt>
                <c:pt idx="573">
                  <c:v>163.70957345995473</c:v>
                </c:pt>
                <c:pt idx="574">
                  <c:v>161.61080352121476</c:v>
                </c:pt>
                <c:pt idx="575">
                  <c:v>160.1889374715696</c:v>
                </c:pt>
                <c:pt idx="576">
                  <c:v>158.76110346368745</c:v>
                </c:pt>
                <c:pt idx="577">
                  <c:v>157.54752314375438</c:v>
                </c:pt>
                <c:pt idx="578">
                  <c:v>158.69914035464004</c:v>
                </c:pt>
                <c:pt idx="579">
                  <c:v>155.86391776398219</c:v>
                </c:pt>
                <c:pt idx="580">
                  <c:v>154.34912147092197</c:v>
                </c:pt>
                <c:pt idx="581">
                  <c:v>152.48949350139279</c:v>
                </c:pt>
                <c:pt idx="582">
                  <c:v>150.29734927241176</c:v>
                </c:pt>
                <c:pt idx="583">
                  <c:v>151.43351319486351</c:v>
                </c:pt>
                <c:pt idx="584">
                  <c:v>151.22077535395698</c:v>
                </c:pt>
                <c:pt idx="585">
                  <c:v>152.46758975616828</c:v>
                </c:pt>
                <c:pt idx="586">
                  <c:v>152.45801249586268</c:v>
                </c:pt>
                <c:pt idx="587">
                  <c:v>155.24165251340526</c:v>
                </c:pt>
                <c:pt idx="588">
                  <c:v>157.53869299449178</c:v>
                </c:pt>
                <c:pt idx="589">
                  <c:v>157.67005405529031</c:v>
                </c:pt>
                <c:pt idx="590">
                  <c:v>155.93464925688642</c:v>
                </c:pt>
                <c:pt idx="591">
                  <c:v>160.5182872898375</c:v>
                </c:pt>
                <c:pt idx="592">
                  <c:v>163.10837818121442</c:v>
                </c:pt>
                <c:pt idx="593">
                  <c:v>158.39544765587792</c:v>
                </c:pt>
                <c:pt idx="594">
                  <c:v>157.53869299449178</c:v>
                </c:pt>
                <c:pt idx="595">
                  <c:v>151.73857484386318</c:v>
                </c:pt>
                <c:pt idx="596">
                  <c:v>163.02894672920337</c:v>
                </c:pt>
                <c:pt idx="597">
                  <c:v>159.19542466424008</c:v>
                </c:pt>
                <c:pt idx="598">
                  <c:v>161.0012235111781</c:v>
                </c:pt>
                <c:pt idx="599">
                  <c:v>163.44063598862024</c:v>
                </c:pt>
                <c:pt idx="600">
                  <c:v>158.91029853051347</c:v>
                </c:pt>
                <c:pt idx="601">
                  <c:v>163.02894672920337</c:v>
                </c:pt>
                <c:pt idx="602">
                  <c:v>156.90301054907539</c:v>
                </c:pt>
                <c:pt idx="603">
                  <c:v>158.55633299569763</c:v>
                </c:pt>
                <c:pt idx="604">
                  <c:v>156.66199209969125</c:v>
                </c:pt>
                <c:pt idx="605">
                  <c:v>155.0239325784278</c:v>
                </c:pt>
                <c:pt idx="606">
                  <c:v>156.90301054907539</c:v>
                </c:pt>
                <c:pt idx="607">
                  <c:v>162.00874055442736</c:v>
                </c:pt>
                <c:pt idx="608">
                  <c:v>164.06208327374759</c:v>
                </c:pt>
                <c:pt idx="609">
                  <c:v>164.47901359972923</c:v>
                </c:pt>
                <c:pt idx="610">
                  <c:v>165.14620577763421</c:v>
                </c:pt>
                <c:pt idx="611">
                  <c:v>161.28670035355668</c:v>
                </c:pt>
                <c:pt idx="612">
                  <c:v>162.95360867717295</c:v>
                </c:pt>
                <c:pt idx="613">
                  <c:v>159.4908444927834</c:v>
                </c:pt>
                <c:pt idx="614">
                  <c:v>161.7093571236926</c:v>
                </c:pt>
                <c:pt idx="615">
                  <c:v>165.90725771275837</c:v>
                </c:pt>
                <c:pt idx="616">
                  <c:v>163.67895510611515</c:v>
                </c:pt>
                <c:pt idx="617">
                  <c:v>162.50057309507702</c:v>
                </c:pt>
                <c:pt idx="618">
                  <c:v>158.22935134108505</c:v>
                </c:pt>
                <c:pt idx="619">
                  <c:v>156.97080120832408</c:v>
                </c:pt>
                <c:pt idx="620">
                  <c:v>155.29780379044055</c:v>
                </c:pt>
                <c:pt idx="621">
                  <c:v>151.35971174283347</c:v>
                </c:pt>
                <c:pt idx="622">
                  <c:v>156.8747792814699</c:v>
                </c:pt>
                <c:pt idx="623">
                  <c:v>165.13914776098142</c:v>
                </c:pt>
                <c:pt idx="624">
                  <c:v>161.50971594205842</c:v>
                </c:pt>
                <c:pt idx="625">
                  <c:v>160.77054104072198</c:v>
                </c:pt>
                <c:pt idx="626">
                  <c:v>160.39071098172121</c:v>
                </c:pt>
                <c:pt idx="627">
                  <c:v>161.50971594205845</c:v>
                </c:pt>
                <c:pt idx="628">
                  <c:v>161.50971594205842</c:v>
                </c:pt>
                <c:pt idx="629">
                  <c:v>157.42824297601467</c:v>
                </c:pt>
                <c:pt idx="630">
                  <c:v>153.1724797049537</c:v>
                </c:pt>
                <c:pt idx="631">
                  <c:v>146.14568263898548</c:v>
                </c:pt>
                <c:pt idx="632">
                  <c:v>140.44323125396414</c:v>
                </c:pt>
                <c:pt idx="633">
                  <c:v>139.55528669387579</c:v>
                </c:pt>
                <c:pt idx="634">
                  <c:v>143.06623717386205</c:v>
                </c:pt>
                <c:pt idx="635">
                  <c:v>137.63148278430052</c:v>
                </c:pt>
                <c:pt idx="636">
                  <c:v>132.35918184519977</c:v>
                </c:pt>
                <c:pt idx="637">
                  <c:v>142.78855043993408</c:v>
                </c:pt>
                <c:pt idx="638">
                  <c:v>148.88671209087582</c:v>
                </c:pt>
                <c:pt idx="639">
                  <c:v>149.90422737137197</c:v>
                </c:pt>
                <c:pt idx="640">
                  <c:v>142.77950173584952</c:v>
                </c:pt>
                <c:pt idx="641">
                  <c:v>152.06563939044182</c:v>
                </c:pt>
                <c:pt idx="642">
                  <c:v>152.62081153403273</c:v>
                </c:pt>
                <c:pt idx="643">
                  <c:v>155.84270836514443</c:v>
                </c:pt>
                <c:pt idx="644">
                  <c:v>163.1596449357915</c:v>
                </c:pt>
                <c:pt idx="645">
                  <c:v>166.81754698240852</c:v>
                </c:pt>
                <c:pt idx="646">
                  <c:v>170.7169206513444</c:v>
                </c:pt>
                <c:pt idx="647">
                  <c:v>167.67715139569344</c:v>
                </c:pt>
                <c:pt idx="648">
                  <c:v>163.0442500602731</c:v>
                </c:pt>
                <c:pt idx="649">
                  <c:v>166.60589629945378</c:v>
                </c:pt>
                <c:pt idx="650">
                  <c:v>168.95163311498061</c:v>
                </c:pt>
                <c:pt idx="651">
                  <c:v>171.94950746683023</c:v>
                </c:pt>
                <c:pt idx="652">
                  <c:v>172.52646619293284</c:v>
                </c:pt>
                <c:pt idx="653">
                  <c:v>169.12012140529751</c:v>
                </c:pt>
                <c:pt idx="654">
                  <c:v>163.79034094252484</c:v>
                </c:pt>
                <c:pt idx="655">
                  <c:v>159.09311171349941</c:v>
                </c:pt>
                <c:pt idx="656">
                  <c:v>167.07901649178493</c:v>
                </c:pt>
                <c:pt idx="657">
                  <c:v>170.22874945049981</c:v>
                </c:pt>
                <c:pt idx="658">
                  <c:v>168.89904935117261</c:v>
                </c:pt>
                <c:pt idx="659">
                  <c:v>171.59066766752593</c:v>
                </c:pt>
                <c:pt idx="660">
                  <c:v>178.26205349987794</c:v>
                </c:pt>
                <c:pt idx="661">
                  <c:v>178.26205349987794</c:v>
                </c:pt>
                <c:pt idx="662">
                  <c:v>177.78920985664291</c:v>
                </c:pt>
                <c:pt idx="663">
                  <c:v>175.88043435921489</c:v>
                </c:pt>
                <c:pt idx="664">
                  <c:v>173.96658233120678</c:v>
                </c:pt>
                <c:pt idx="665">
                  <c:v>173.66636122802018</c:v>
                </c:pt>
                <c:pt idx="666">
                  <c:v>174.43049321742416</c:v>
                </c:pt>
                <c:pt idx="667">
                  <c:v>177.02688756842707</c:v>
                </c:pt>
                <c:pt idx="668">
                  <c:v>180.42135159072521</c:v>
                </c:pt>
                <c:pt idx="669">
                  <c:v>179.45523993562156</c:v>
                </c:pt>
                <c:pt idx="670">
                  <c:v>175.13101728656977</c:v>
                </c:pt>
                <c:pt idx="671">
                  <c:v>176.11431791554278</c:v>
                </c:pt>
                <c:pt idx="672">
                  <c:v>172.30470980965137</c:v>
                </c:pt>
                <c:pt idx="673">
                  <c:v>175.9638928551613</c:v>
                </c:pt>
                <c:pt idx="674">
                  <c:v>181.83213053079515</c:v>
                </c:pt>
                <c:pt idx="675">
                  <c:v>181.61735126014565</c:v>
                </c:pt>
                <c:pt idx="676">
                  <c:v>182.34967928942118</c:v>
                </c:pt>
                <c:pt idx="677">
                  <c:v>180.89088185510587</c:v>
                </c:pt>
                <c:pt idx="678">
                  <c:v>177.80886158758764</c:v>
                </c:pt>
                <c:pt idx="679">
                  <c:v>174.09488861286852</c:v>
                </c:pt>
                <c:pt idx="680">
                  <c:v>173.19517342623834</c:v>
                </c:pt>
                <c:pt idx="681">
                  <c:v>174.15681821736763</c:v>
                </c:pt>
                <c:pt idx="682">
                  <c:v>174.21733318623097</c:v>
                </c:pt>
                <c:pt idx="683">
                  <c:v>173.11886324180256</c:v>
                </c:pt>
                <c:pt idx="684">
                  <c:v>177.19224825925744</c:v>
                </c:pt>
                <c:pt idx="685">
                  <c:v>179.68472233963061</c:v>
                </c:pt>
                <c:pt idx="686">
                  <c:v>178.53259088710868</c:v>
                </c:pt>
                <c:pt idx="687">
                  <c:v>178.98729928389821</c:v>
                </c:pt>
                <c:pt idx="688">
                  <c:v>180.40978908421457</c:v>
                </c:pt>
                <c:pt idx="689">
                  <c:v>177.05610571188222</c:v>
                </c:pt>
                <c:pt idx="690">
                  <c:v>175.60116766854676</c:v>
                </c:pt>
                <c:pt idx="691">
                  <c:v>177.02688756842707</c:v>
                </c:pt>
                <c:pt idx="692">
                  <c:v>178.7197676408019</c:v>
                </c:pt>
                <c:pt idx="693">
                  <c:v>178.4759480396558</c:v>
                </c:pt>
                <c:pt idx="694">
                  <c:v>178.7197676408019</c:v>
                </c:pt>
                <c:pt idx="695">
                  <c:v>179.70174438608188</c:v>
                </c:pt>
                <c:pt idx="696">
                  <c:v>182.38512140395747</c:v>
                </c:pt>
                <c:pt idx="697">
                  <c:v>186.27307808785574</c:v>
                </c:pt>
                <c:pt idx="698">
                  <c:v>192.48418201313851</c:v>
                </c:pt>
                <c:pt idx="699">
                  <c:v>190.53272388226466</c:v>
                </c:pt>
                <c:pt idx="700">
                  <c:v>184.70526025288638</c:v>
                </c:pt>
                <c:pt idx="701">
                  <c:v>181.32944609682841</c:v>
                </c:pt>
                <c:pt idx="702">
                  <c:v>184.10433941581829</c:v>
                </c:pt>
                <c:pt idx="703">
                  <c:v>186.83643232371841</c:v>
                </c:pt>
                <c:pt idx="704">
                  <c:v>184.17774624971614</c:v>
                </c:pt>
                <c:pt idx="705">
                  <c:v>179.23639208204082</c:v>
                </c:pt>
                <c:pt idx="706">
                  <c:v>179.66989931353427</c:v>
                </c:pt>
                <c:pt idx="707">
                  <c:v>174.75424845667007</c:v>
                </c:pt>
                <c:pt idx="708">
                  <c:v>173.82211581208193</c:v>
                </c:pt>
                <c:pt idx="709">
                  <c:v>168.4563703911796</c:v>
                </c:pt>
                <c:pt idx="710">
                  <c:v>169.55024292618722</c:v>
                </c:pt>
                <c:pt idx="711">
                  <c:v>169.35345490613219</c:v>
                </c:pt>
                <c:pt idx="712">
                  <c:v>167.57078695975196</c:v>
                </c:pt>
                <c:pt idx="713">
                  <c:v>167.63843284164622</c:v>
                </c:pt>
                <c:pt idx="714">
                  <c:v>163.79938476130192</c:v>
                </c:pt>
                <c:pt idx="715">
                  <c:v>163.75051242791446</c:v>
                </c:pt>
                <c:pt idx="716">
                  <c:v>159.37377870172602</c:v>
                </c:pt>
                <c:pt idx="717">
                  <c:v>162.96185125022924</c:v>
                </c:pt>
                <c:pt idx="718">
                  <c:v>162.30533030630571</c:v>
                </c:pt>
                <c:pt idx="719">
                  <c:v>161.98150673838421</c:v>
                </c:pt>
                <c:pt idx="720">
                  <c:v>158.49084274688008</c:v>
                </c:pt>
                <c:pt idx="721">
                  <c:v>172.11311308763641</c:v>
                </c:pt>
                <c:pt idx="722">
                  <c:v>164.6824980138864</c:v>
                </c:pt>
                <c:pt idx="723">
                  <c:v>167.18479617933909</c:v>
                </c:pt>
                <c:pt idx="724">
                  <c:v>169.76431087448802</c:v>
                </c:pt>
                <c:pt idx="725">
                  <c:v>173.15856485016045</c:v>
                </c:pt>
                <c:pt idx="726">
                  <c:v>173.45521671588884</c:v>
                </c:pt>
                <c:pt idx="727">
                  <c:v>177.9902992014525</c:v>
                </c:pt>
                <c:pt idx="728">
                  <c:v>184.29531902102138</c:v>
                </c:pt>
                <c:pt idx="729">
                  <c:v>169.41578595320811</c:v>
                </c:pt>
                <c:pt idx="730">
                  <c:v>171.85270267726492</c:v>
                </c:pt>
                <c:pt idx="731">
                  <c:v>173.33540226479718</c:v>
                </c:pt>
                <c:pt idx="732">
                  <c:v>177.61089009044449</c:v>
                </c:pt>
                <c:pt idx="733">
                  <c:v>180.76924273849673</c:v>
                </c:pt>
                <c:pt idx="734">
                  <c:v>187.28254295408979</c:v>
                </c:pt>
                <c:pt idx="735">
                  <c:v>188.11729768697293</c:v>
                </c:pt>
                <c:pt idx="736">
                  <c:v>189.62005785164484</c:v>
                </c:pt>
                <c:pt idx="737">
                  <c:v>191.48059106532742</c:v>
                </c:pt>
                <c:pt idx="738">
                  <c:v>177.28659655271358</c:v>
                </c:pt>
                <c:pt idx="739">
                  <c:v>176.7526007799639</c:v>
                </c:pt>
                <c:pt idx="740">
                  <c:v>172.42467225939652</c:v>
                </c:pt>
                <c:pt idx="741">
                  <c:v>171.08415002608714</c:v>
                </c:pt>
                <c:pt idx="742">
                  <c:v>166.45848161159267</c:v>
                </c:pt>
                <c:pt idx="743">
                  <c:v>173.10132234938393</c:v>
                </c:pt>
                <c:pt idx="744">
                  <c:v>174.08232856030287</c:v>
                </c:pt>
                <c:pt idx="745">
                  <c:v>177.97672096601735</c:v>
                </c:pt>
                <c:pt idx="746">
                  <c:v>177.04270827154318</c:v>
                </c:pt>
                <c:pt idx="747">
                  <c:v>175.73596035146292</c:v>
                </c:pt>
                <c:pt idx="748">
                  <c:v>171.24730796351341</c:v>
                </c:pt>
                <c:pt idx="749">
                  <c:v>163.82645367073584</c:v>
                </c:pt>
                <c:pt idx="750">
                  <c:v>164.24716875463602</c:v>
                </c:pt>
                <c:pt idx="751">
                  <c:v>167.80230227746418</c:v>
                </c:pt>
                <c:pt idx="752">
                  <c:v>167.35916239468858</c:v>
                </c:pt>
                <c:pt idx="753">
                  <c:v>167.90614033580403</c:v>
                </c:pt>
                <c:pt idx="754">
                  <c:v>170.93510984965667</c:v>
                </c:pt>
                <c:pt idx="755">
                  <c:v>168.0447911535868</c:v>
                </c:pt>
                <c:pt idx="756">
                  <c:v>166.92344943732402</c:v>
                </c:pt>
                <c:pt idx="757">
                  <c:v>170.08944922136658</c:v>
                </c:pt>
                <c:pt idx="758">
                  <c:v>172.29700680275289</c:v>
                </c:pt>
                <c:pt idx="759">
                  <c:v>172.39801139882681</c:v>
                </c:pt>
                <c:pt idx="760">
                  <c:v>171.81884674687103</c:v>
                </c:pt>
                <c:pt idx="761">
                  <c:v>170.01022730743102</c:v>
                </c:pt>
                <c:pt idx="762">
                  <c:v>169.54058579553057</c:v>
                </c:pt>
                <c:pt idx="763">
                  <c:v>169.62207610353204</c:v>
                </c:pt>
                <c:pt idx="764">
                  <c:v>168.60904411533608</c:v>
                </c:pt>
                <c:pt idx="765">
                  <c:v>163.51508968345965</c:v>
                </c:pt>
                <c:pt idx="766">
                  <c:v>169.04125709997825</c:v>
                </c:pt>
                <c:pt idx="767">
                  <c:v>170.55982933536384</c:v>
                </c:pt>
                <c:pt idx="768">
                  <c:v>159.79152747459008</c:v>
                </c:pt>
                <c:pt idx="769">
                  <c:v>159.28317690998381</c:v>
                </c:pt>
                <c:pt idx="770">
                  <c:v>165.51696887266004</c:v>
                </c:pt>
                <c:pt idx="771">
                  <c:v>166.95781299777587</c:v>
                </c:pt>
                <c:pt idx="772">
                  <c:v>165.02079672340778</c:v>
                </c:pt>
                <c:pt idx="773">
                  <c:v>163.1053113794666</c:v>
                </c:pt>
                <c:pt idx="774">
                  <c:v>162.92646783628771</c:v>
                </c:pt>
                <c:pt idx="775">
                  <c:v>166.28601641351105</c:v>
                </c:pt>
                <c:pt idx="776">
                  <c:v>164.48443443720009</c:v>
                </c:pt>
                <c:pt idx="777">
                  <c:v>165.92254971096747</c:v>
                </c:pt>
                <c:pt idx="778">
                  <c:v>163.1053113794666</c:v>
                </c:pt>
                <c:pt idx="779">
                  <c:v>162.55848033129357</c:v>
                </c:pt>
                <c:pt idx="780">
                  <c:v>163.75051242791446</c:v>
                </c:pt>
                <c:pt idx="781">
                  <c:v>169.91989243638452</c:v>
                </c:pt>
                <c:pt idx="782">
                  <c:v>168.13314277879937</c:v>
                </c:pt>
                <c:pt idx="783">
                  <c:v>164.19037512781856</c:v>
                </c:pt>
                <c:pt idx="784">
                  <c:v>163.36227785588889</c:v>
                </c:pt>
                <c:pt idx="785">
                  <c:v>165.60721402092705</c:v>
                </c:pt>
                <c:pt idx="786">
                  <c:v>160.49605663698307</c:v>
                </c:pt>
                <c:pt idx="787">
                  <c:v>155.91703952433792</c:v>
                </c:pt>
                <c:pt idx="788">
                  <c:v>156.52166294704321</c:v>
                </c:pt>
                <c:pt idx="789">
                  <c:v>153.65617795756157</c:v>
                </c:pt>
                <c:pt idx="790">
                  <c:v>157.90535458734755</c:v>
                </c:pt>
                <c:pt idx="791">
                  <c:v>157.61178995395028</c:v>
                </c:pt>
                <c:pt idx="792">
                  <c:v>157.65226685933104</c:v>
                </c:pt>
                <c:pt idx="793">
                  <c:v>156.51457008818031</c:v>
                </c:pt>
                <c:pt idx="794">
                  <c:v>156.19252364767001</c:v>
                </c:pt>
                <c:pt idx="795">
                  <c:v>151.72124830920711</c:v>
                </c:pt>
                <c:pt idx="796">
                  <c:v>153.11318636708941</c:v>
                </c:pt>
                <c:pt idx="797">
                  <c:v>148.60853539663648</c:v>
                </c:pt>
                <c:pt idx="798">
                  <c:v>151.62136598642257</c:v>
                </c:pt>
                <c:pt idx="799">
                  <c:v>150.5460371496398</c:v>
                </c:pt>
                <c:pt idx="800">
                  <c:v>150.85171438243123</c:v>
                </c:pt>
                <c:pt idx="801">
                  <c:v>152.18240711865769</c:v>
                </c:pt>
                <c:pt idx="802">
                  <c:v>152.49140693006609</c:v>
                </c:pt>
                <c:pt idx="803">
                  <c:v>147.86100755258974</c:v>
                </c:pt>
                <c:pt idx="804">
                  <c:v>150.24159622517035</c:v>
                </c:pt>
                <c:pt idx="805">
                  <c:v>148.62857295281484</c:v>
                </c:pt>
                <c:pt idx="806">
                  <c:v>151.10056585015832</c:v>
                </c:pt>
                <c:pt idx="807">
                  <c:v>149.42167067404566</c:v>
                </c:pt>
                <c:pt idx="808">
                  <c:v>148.82570683666182</c:v>
                </c:pt>
                <c:pt idx="809">
                  <c:v>147.14175621730971</c:v>
                </c:pt>
                <c:pt idx="810">
                  <c:v>142.76151675389642</c:v>
                </c:pt>
                <c:pt idx="811">
                  <c:v>146.04601973483992</c:v>
                </c:pt>
                <c:pt idx="812">
                  <c:v>144.53522966719103</c:v>
                </c:pt>
                <c:pt idx="813">
                  <c:v>145.48952144578166</c:v>
                </c:pt>
                <c:pt idx="814">
                  <c:v>149.78723655916741</c:v>
                </c:pt>
                <c:pt idx="815">
                  <c:v>152.58204320154292</c:v>
                </c:pt>
                <c:pt idx="816">
                  <c:v>160.68986966824079</c:v>
                </c:pt>
                <c:pt idx="817">
                  <c:v>161.83665868688075</c:v>
                </c:pt>
                <c:pt idx="818">
                  <c:v>162.17164100739507</c:v>
                </c:pt>
                <c:pt idx="819">
                  <c:v>160.20194496277085</c:v>
                </c:pt>
                <c:pt idx="820">
                  <c:v>157.20720301737279</c:v>
                </c:pt>
                <c:pt idx="821">
                  <c:v>153.35265958134875</c:v>
                </c:pt>
                <c:pt idx="822">
                  <c:v>155.32828422298101</c:v>
                </c:pt>
                <c:pt idx="823">
                  <c:v>159.83525140354539</c:v>
                </c:pt>
                <c:pt idx="824">
                  <c:v>161.05815103262188</c:v>
                </c:pt>
                <c:pt idx="825">
                  <c:v>170.41424400730534</c:v>
                </c:pt>
                <c:pt idx="826">
                  <c:v>187.43874190567797</c:v>
                </c:pt>
                <c:pt idx="827">
                  <c:v>191.01629866224258</c:v>
                </c:pt>
                <c:pt idx="828">
                  <c:v>195.11240852060791</c:v>
                </c:pt>
                <c:pt idx="829">
                  <c:v>215.87152277133669</c:v>
                </c:pt>
                <c:pt idx="830">
                  <c:v>224.1424207463611</c:v>
                </c:pt>
                <c:pt idx="831">
                  <c:v>217.14260141375908</c:v>
                </c:pt>
                <c:pt idx="832">
                  <c:v>207.26814484173426</c:v>
                </c:pt>
                <c:pt idx="833">
                  <c:v>200.69254643687773</c:v>
                </c:pt>
                <c:pt idx="834">
                  <c:v>200.11447731357526</c:v>
                </c:pt>
                <c:pt idx="835">
                  <c:v>198.56470401395413</c:v>
                </c:pt>
                <c:pt idx="836">
                  <c:v>187.23558021558148</c:v>
                </c:pt>
                <c:pt idx="837">
                  <c:v>201.88714492757401</c:v>
                </c:pt>
                <c:pt idx="838">
                  <c:v>214.33999685768634</c:v>
                </c:pt>
                <c:pt idx="839">
                  <c:v>225.07945347857532</c:v>
                </c:pt>
                <c:pt idx="840">
                  <c:v>230.5129341337219</c:v>
                </c:pt>
                <c:pt idx="841">
                  <c:v>237.91799515544065</c:v>
                </c:pt>
                <c:pt idx="842">
                  <c:v>246.70838962686395</c:v>
                </c:pt>
                <c:pt idx="843">
                  <c:v>256.94727536236638</c:v>
                </c:pt>
                <c:pt idx="844">
                  <c:v>265.62089389336853</c:v>
                </c:pt>
                <c:pt idx="845">
                  <c:v>286.89225858128788</c:v>
                </c:pt>
                <c:pt idx="846">
                  <c:v>323.61050129287162</c:v>
                </c:pt>
                <c:pt idx="847">
                  <c:v>335.2369565218001</c:v>
                </c:pt>
                <c:pt idx="848">
                  <c:v>348.74938663112567</c:v>
                </c:pt>
                <c:pt idx="849">
                  <c:v>338.38574089075178</c:v>
                </c:pt>
                <c:pt idx="850">
                  <c:v>339.68937335428126</c:v>
                </c:pt>
                <c:pt idx="851">
                  <c:v>351.52114646212635</c:v>
                </c:pt>
                <c:pt idx="852">
                  <c:v>358.73173959242024</c:v>
                </c:pt>
                <c:pt idx="853">
                  <c:v>354.37419979197864</c:v>
                </c:pt>
                <c:pt idx="854">
                  <c:v>346.2122943190854</c:v>
                </c:pt>
                <c:pt idx="855">
                  <c:v>299.89874640693398</c:v>
                </c:pt>
                <c:pt idx="856">
                  <c:v>281.39321643513324</c:v>
                </c:pt>
                <c:pt idx="857">
                  <c:v>254.50985961137056</c:v>
                </c:pt>
                <c:pt idx="858">
                  <c:v>252.45693462787818</c:v>
                </c:pt>
                <c:pt idx="859">
                  <c:v>268.64982453728663</c:v>
                </c:pt>
                <c:pt idx="860">
                  <c:v>276.38851963315983</c:v>
                </c:pt>
                <c:pt idx="861">
                  <c:v>284.40079730297629</c:v>
                </c:pt>
                <c:pt idx="862">
                  <c:v>278.51584227234667</c:v>
                </c:pt>
                <c:pt idx="863">
                  <c:v>273.89666113676441</c:v>
                </c:pt>
                <c:pt idx="864">
                  <c:v>274.74867091647195</c:v>
                </c:pt>
                <c:pt idx="865">
                  <c:v>268.16707552643732</c:v>
                </c:pt>
                <c:pt idx="866">
                  <c:v>261.62154361400906</c:v>
                </c:pt>
                <c:pt idx="867">
                  <c:v>258.54014316665172</c:v>
                </c:pt>
                <c:pt idx="868">
                  <c:v>275.35554761806702</c:v>
                </c:pt>
                <c:pt idx="869">
                  <c:v>277.79671142034113</c:v>
                </c:pt>
                <c:pt idx="870">
                  <c:v>282.43910124540838</c:v>
                </c:pt>
                <c:pt idx="871">
                  <c:v>282.92492782642921</c:v>
                </c:pt>
                <c:pt idx="872">
                  <c:v>280.18634669908499</c:v>
                </c:pt>
                <c:pt idx="873">
                  <c:v>283.43371719243629</c:v>
                </c:pt>
                <c:pt idx="874">
                  <c:v>276.82860225132504</c:v>
                </c:pt>
                <c:pt idx="875">
                  <c:v>267.86204116003938</c:v>
                </c:pt>
                <c:pt idx="876">
                  <c:v>261.90764747360885</c:v>
                </c:pt>
                <c:pt idx="877">
                  <c:v>263.65711204617514</c:v>
                </c:pt>
                <c:pt idx="878">
                  <c:v>263.36554858921176</c:v>
                </c:pt>
                <c:pt idx="879">
                  <c:v>269.45177384938864</c:v>
                </c:pt>
                <c:pt idx="880">
                  <c:v>271.60793071337207</c:v>
                </c:pt>
                <c:pt idx="881">
                  <c:v>256.2878726026683</c:v>
                </c:pt>
                <c:pt idx="882">
                  <c:v>256.21019195627616</c:v>
                </c:pt>
                <c:pt idx="883">
                  <c:v>272.42602689021868</c:v>
                </c:pt>
                <c:pt idx="884">
                  <c:v>258.02361090844499</c:v>
                </c:pt>
                <c:pt idx="885">
                  <c:v>257.05750585372732</c:v>
                </c:pt>
                <c:pt idx="886">
                  <c:v>255.53261345802443</c:v>
                </c:pt>
                <c:pt idx="887">
                  <c:v>256.49596281781868</c:v>
                </c:pt>
                <c:pt idx="888">
                  <c:v>259.80558814450035</c:v>
                </c:pt>
                <c:pt idx="889">
                  <c:v>256.46768963663692</c:v>
                </c:pt>
                <c:pt idx="890">
                  <c:v>262.47341673534964</c:v>
                </c:pt>
                <c:pt idx="891">
                  <c:v>260.24514775819864</c:v>
                </c:pt>
                <c:pt idx="892">
                  <c:v>260.65429404510473</c:v>
                </c:pt>
                <c:pt idx="893">
                  <c:v>256.21019195627616</c:v>
                </c:pt>
                <c:pt idx="894">
                  <c:v>258.74515717248164</c:v>
                </c:pt>
                <c:pt idx="895">
                  <c:v>255.18535118845278</c:v>
                </c:pt>
                <c:pt idx="896">
                  <c:v>257.43172997871159</c:v>
                </c:pt>
                <c:pt idx="897">
                  <c:v>250.47831072585132</c:v>
                </c:pt>
                <c:pt idx="898">
                  <c:v>251.89588724908251</c:v>
                </c:pt>
                <c:pt idx="899">
                  <c:v>252.15292386872474</c:v>
                </c:pt>
                <c:pt idx="900">
                  <c:v>252.35893115946726</c:v>
                </c:pt>
                <c:pt idx="901">
                  <c:v>255.10085918413668</c:v>
                </c:pt>
                <c:pt idx="902">
                  <c:v>250.98381690289696</c:v>
                </c:pt>
                <c:pt idx="903">
                  <c:v>248.34997054226957</c:v>
                </c:pt>
                <c:pt idx="904">
                  <c:v>250.41568860943559</c:v>
                </c:pt>
                <c:pt idx="905">
                  <c:v>246.0303444920481</c:v>
                </c:pt>
                <c:pt idx="906">
                  <c:v>243.66399550891632</c:v>
                </c:pt>
                <c:pt idx="907">
                  <c:v>250.1111997888157</c:v>
                </c:pt>
                <c:pt idx="908">
                  <c:v>250.76074385283897</c:v>
                </c:pt>
                <c:pt idx="909">
                  <c:v>244.81126831502374</c:v>
                </c:pt>
                <c:pt idx="910">
                  <c:v>247.83674227978122</c:v>
                </c:pt>
                <c:pt idx="911">
                  <c:v>244.76214684002775</c:v>
                </c:pt>
                <c:pt idx="912">
                  <c:v>234.26332649409957</c:v>
                </c:pt>
                <c:pt idx="913">
                  <c:v>229.5400700309383</c:v>
                </c:pt>
                <c:pt idx="914">
                  <c:v>224.31904991952604</c:v>
                </c:pt>
                <c:pt idx="915">
                  <c:v>220.39004008386834</c:v>
                </c:pt>
                <c:pt idx="916">
                  <c:v>224.13593232775506</c:v>
                </c:pt>
                <c:pt idx="917">
                  <c:v>222.26107698448467</c:v>
                </c:pt>
                <c:pt idx="918">
                  <c:v>225.24598814233403</c:v>
                </c:pt>
                <c:pt idx="919">
                  <c:v>224.04039271465695</c:v>
                </c:pt>
                <c:pt idx="920">
                  <c:v>230.97440700358464</c:v>
                </c:pt>
                <c:pt idx="921">
                  <c:v>228.2762191317085</c:v>
                </c:pt>
                <c:pt idx="922">
                  <c:v>222.24551248329516</c:v>
                </c:pt>
                <c:pt idx="923">
                  <c:v>215.34628792274501</c:v>
                </c:pt>
                <c:pt idx="924">
                  <c:v>218.12136895267787</c:v>
                </c:pt>
                <c:pt idx="925">
                  <c:v>224.08850618887939</c:v>
                </c:pt>
                <c:pt idx="926">
                  <c:v>227.4083359101962</c:v>
                </c:pt>
                <c:pt idx="927">
                  <c:v>218.88380394611659</c:v>
                </c:pt>
                <c:pt idx="928">
                  <c:v>212.16653112551498</c:v>
                </c:pt>
                <c:pt idx="929">
                  <c:v>208.02975582800627</c:v>
                </c:pt>
                <c:pt idx="930">
                  <c:v>204.50382776312512</c:v>
                </c:pt>
                <c:pt idx="931">
                  <c:v>201.68545946810534</c:v>
                </c:pt>
                <c:pt idx="932">
                  <c:v>204.07940415186056</c:v>
                </c:pt>
                <c:pt idx="933">
                  <c:v>204.04531654487505</c:v>
                </c:pt>
                <c:pt idx="934">
                  <c:v>201.69320914954471</c:v>
                </c:pt>
                <c:pt idx="935">
                  <c:v>204.3843217915678</c:v>
                </c:pt>
                <c:pt idx="936">
                  <c:v>202.4579851111572</c:v>
                </c:pt>
                <c:pt idx="937">
                  <c:v>201.50836979637688</c:v>
                </c:pt>
                <c:pt idx="938">
                  <c:v>200.95678942099514</c:v>
                </c:pt>
                <c:pt idx="939">
                  <c:v>202.99035336980052</c:v>
                </c:pt>
                <c:pt idx="940">
                  <c:v>202.99035336980052</c:v>
                </c:pt>
                <c:pt idx="941">
                  <c:v>199.52056883734934</c:v>
                </c:pt>
                <c:pt idx="942">
                  <c:v>195.54988028859094</c:v>
                </c:pt>
                <c:pt idx="943">
                  <c:v>198.60145902459303</c:v>
                </c:pt>
                <c:pt idx="944">
                  <c:v>198.26909573532237</c:v>
                </c:pt>
                <c:pt idx="945">
                  <c:v>194.6250174121937</c:v>
                </c:pt>
                <c:pt idx="946">
                  <c:v>203.91894602016566</c:v>
                </c:pt>
                <c:pt idx="947">
                  <c:v>197.17523669766601</c:v>
                </c:pt>
                <c:pt idx="948">
                  <c:v>192.8474220203687</c:v>
                </c:pt>
                <c:pt idx="949">
                  <c:v>197.27460910321716</c:v>
                </c:pt>
                <c:pt idx="950">
                  <c:v>199.73176615610473</c:v>
                </c:pt>
                <c:pt idx="951">
                  <c:v>199.02349748179267</c:v>
                </c:pt>
                <c:pt idx="952">
                  <c:v>196.82187605842373</c:v>
                </c:pt>
                <c:pt idx="953">
                  <c:v>191.54791109031197</c:v>
                </c:pt>
                <c:pt idx="954">
                  <c:v>196.85394740860426</c:v>
                </c:pt>
                <c:pt idx="955">
                  <c:v>194.16468583198318</c:v>
                </c:pt>
                <c:pt idx="956">
                  <c:v>193.81165913047056</c:v>
                </c:pt>
                <c:pt idx="957">
                  <c:v>190.96932499106822</c:v>
                </c:pt>
                <c:pt idx="958">
                  <c:v>187.27935522038271</c:v>
                </c:pt>
                <c:pt idx="959">
                  <c:v>189.31541795406164</c:v>
                </c:pt>
                <c:pt idx="960">
                  <c:v>190.8751188406155</c:v>
                </c:pt>
                <c:pt idx="961">
                  <c:v>197.51893765256523</c:v>
                </c:pt>
                <c:pt idx="962">
                  <c:v>201.69320914954471</c:v>
                </c:pt>
                <c:pt idx="963">
                  <c:v>198.59023670109067</c:v>
                </c:pt>
                <c:pt idx="964">
                  <c:v>200.11447731357526</c:v>
                </c:pt>
                <c:pt idx="965">
                  <c:v>196.92433408864628</c:v>
                </c:pt>
                <c:pt idx="966">
                  <c:v>199.49322621301721</c:v>
                </c:pt>
                <c:pt idx="967">
                  <c:v>201.88714492757401</c:v>
                </c:pt>
                <c:pt idx="968">
                  <c:v>203.32187590675414</c:v>
                </c:pt>
                <c:pt idx="969">
                  <c:v>199.43507434140858</c:v>
                </c:pt>
                <c:pt idx="970">
                  <c:v>197.40076392918235</c:v>
                </c:pt>
                <c:pt idx="971">
                  <c:v>197.40076392918235</c:v>
                </c:pt>
                <c:pt idx="972">
                  <c:v>200.02738617184357</c:v>
                </c:pt>
                <c:pt idx="973">
                  <c:v>201.88714492757407</c:v>
                </c:pt>
                <c:pt idx="974">
                  <c:v>204.4212931902627</c:v>
                </c:pt>
                <c:pt idx="975">
                  <c:v>205.03834906275986</c:v>
                </c:pt>
                <c:pt idx="976">
                  <c:v>200.62271604493768</c:v>
                </c:pt>
                <c:pt idx="977">
                  <c:v>198.49408366828638</c:v>
                </c:pt>
                <c:pt idx="978">
                  <c:v>200.17623691971266</c:v>
                </c:pt>
                <c:pt idx="979">
                  <c:v>199.35299666488424</c:v>
                </c:pt>
                <c:pt idx="980">
                  <c:v>196.83996630438409</c:v>
                </c:pt>
                <c:pt idx="981">
                  <c:v>197.45701949029169</c:v>
                </c:pt>
                <c:pt idx="982">
                  <c:v>194.75184042909387</c:v>
                </c:pt>
                <c:pt idx="983">
                  <c:v>194.28470013950539</c:v>
                </c:pt>
                <c:pt idx="984">
                  <c:v>194.63115874624415</c:v>
                </c:pt>
                <c:pt idx="985">
                  <c:v>200.56762110451712</c:v>
                </c:pt>
                <c:pt idx="986">
                  <c:v>199.69747958128741</c:v>
                </c:pt>
                <c:pt idx="987">
                  <c:v>196.87807876432151</c:v>
                </c:pt>
                <c:pt idx="988">
                  <c:v>192.39955232441972</c:v>
                </c:pt>
                <c:pt idx="989">
                  <c:v>188.33916270471053</c:v>
                </c:pt>
                <c:pt idx="990">
                  <c:v>185.28170876469943</c:v>
                </c:pt>
                <c:pt idx="991">
                  <c:v>185.02719064026007</c:v>
                </c:pt>
                <c:pt idx="992">
                  <c:v>184.3874135490739</c:v>
                </c:pt>
                <c:pt idx="993">
                  <c:v>186.81460308755479</c:v>
                </c:pt>
                <c:pt idx="994">
                  <c:v>185.77801522868936</c:v>
                </c:pt>
                <c:pt idx="995">
                  <c:v>188.73420787438099</c:v>
                </c:pt>
                <c:pt idx="996">
                  <c:v>191.67819745445581</c:v>
                </c:pt>
                <c:pt idx="997">
                  <c:v>191.62169688040913</c:v>
                </c:pt>
                <c:pt idx="998">
                  <c:v>185.22550488531931</c:v>
                </c:pt>
                <c:pt idx="999">
                  <c:v>189.20201015576637</c:v>
                </c:pt>
                <c:pt idx="1000">
                  <c:v>189.0186853240395</c:v>
                </c:pt>
                <c:pt idx="1001">
                  <c:v>181.35624883324468</c:v>
                </c:pt>
                <c:pt idx="1002">
                  <c:v>182.10263019810594</c:v>
                </c:pt>
                <c:pt idx="1003">
                  <c:v>176.2235248096612</c:v>
                </c:pt>
                <c:pt idx="1004">
                  <c:v>175.44186396261981</c:v>
                </c:pt>
                <c:pt idx="1005">
                  <c:v>179.25996763971665</c:v>
                </c:pt>
                <c:pt idx="1006">
                  <c:v>175.74506631344798</c:v>
                </c:pt>
                <c:pt idx="1007">
                  <c:v>177.48320433193274</c:v>
                </c:pt>
                <c:pt idx="1008">
                  <c:v>171.78116717521604</c:v>
                </c:pt>
                <c:pt idx="1009">
                  <c:v>169.4528167260948</c:v>
                </c:pt>
                <c:pt idx="1010">
                  <c:v>165.7414115562612</c:v>
                </c:pt>
                <c:pt idx="1011">
                  <c:v>165.60533167157072</c:v>
                </c:pt>
                <c:pt idx="1012">
                  <c:v>163.50814887272614</c:v>
                </c:pt>
                <c:pt idx="1013">
                  <c:v>162.8047537560268</c:v>
                </c:pt>
                <c:pt idx="1014">
                  <c:v>165.2225829752096</c:v>
                </c:pt>
                <c:pt idx="1015">
                  <c:v>166.12427925468901</c:v>
                </c:pt>
                <c:pt idx="1016">
                  <c:v>170.60885486837154</c:v>
                </c:pt>
                <c:pt idx="1017">
                  <c:v>172.97671141808976</c:v>
                </c:pt>
                <c:pt idx="1018">
                  <c:v>173.32750003538021</c:v>
                </c:pt>
                <c:pt idx="1019">
                  <c:v>172.11692157394086</c:v>
                </c:pt>
                <c:pt idx="1020">
                  <c:v>173.68782802174428</c:v>
                </c:pt>
                <c:pt idx="1021">
                  <c:v>176.55720500498347</c:v>
                </c:pt>
                <c:pt idx="1022">
                  <c:v>176.74648159696972</c:v>
                </c:pt>
                <c:pt idx="1023">
                  <c:v>173.40618690408346</c:v>
                </c:pt>
                <c:pt idx="1024">
                  <c:v>173.8402449438934</c:v>
                </c:pt>
                <c:pt idx="1025">
                  <c:v>170.75032158053517</c:v>
                </c:pt>
                <c:pt idx="1026">
                  <c:v>170.21857317422791</c:v>
                </c:pt>
                <c:pt idx="1027">
                  <c:v>169.3882386709403</c:v>
                </c:pt>
                <c:pt idx="1028">
                  <c:v>171.73673499215315</c:v>
                </c:pt>
                <c:pt idx="1029">
                  <c:v>171.16024011898037</c:v>
                </c:pt>
                <c:pt idx="1030">
                  <c:v>177.2667613998201</c:v>
                </c:pt>
                <c:pt idx="1031">
                  <c:v>181.03286841857141</c:v>
                </c:pt>
                <c:pt idx="1032">
                  <c:v>184.73333522784449</c:v>
                </c:pt>
                <c:pt idx="1033">
                  <c:v>184.93478924663219</c:v>
                </c:pt>
                <c:pt idx="1034">
                  <c:v>187.71962598528722</c:v>
                </c:pt>
                <c:pt idx="1035">
                  <c:v>184.89327750942761</c:v>
                </c:pt>
                <c:pt idx="1036">
                  <c:v>185.06321618360937</c:v>
                </c:pt>
                <c:pt idx="1037">
                  <c:v>180.28127095949057</c:v>
                </c:pt>
                <c:pt idx="1038">
                  <c:v>180.90580192124358</c:v>
                </c:pt>
                <c:pt idx="1039">
                  <c:v>183.01918745770681</c:v>
                </c:pt>
                <c:pt idx="1040">
                  <c:v>188.42800193240225</c:v>
                </c:pt>
                <c:pt idx="1041">
                  <c:v>184.04595537583438</c:v>
                </c:pt>
                <c:pt idx="1042">
                  <c:v>187.89026883976285</c:v>
                </c:pt>
                <c:pt idx="1043">
                  <c:v>189.34316054168673</c:v>
                </c:pt>
                <c:pt idx="1044">
                  <c:v>184.63581845570241</c:v>
                </c:pt>
                <c:pt idx="1045">
                  <c:v>190.45957068638998</c:v>
                </c:pt>
                <c:pt idx="1046">
                  <c:v>195.06004340828403</c:v>
                </c:pt>
                <c:pt idx="1047">
                  <c:v>197.48766719307429</c:v>
                </c:pt>
                <c:pt idx="1048">
                  <c:v>196.72316192698995</c:v>
                </c:pt>
                <c:pt idx="1049">
                  <c:v>194.35585552594318</c:v>
                </c:pt>
                <c:pt idx="1050">
                  <c:v>196.2994140812022</c:v>
                </c:pt>
                <c:pt idx="1051">
                  <c:v>195.02345535793771</c:v>
                </c:pt>
                <c:pt idx="1052">
                  <c:v>202.12327024327783</c:v>
                </c:pt>
                <c:pt idx="1053">
                  <c:v>203.77394067455967</c:v>
                </c:pt>
                <c:pt idx="1054">
                  <c:v>202.35994854567144</c:v>
                </c:pt>
                <c:pt idx="1055">
                  <c:v>199.09607840783741</c:v>
                </c:pt>
                <c:pt idx="1056">
                  <c:v>200.94813495116614</c:v>
                </c:pt>
                <c:pt idx="1057">
                  <c:v>204.73062584204618</c:v>
                </c:pt>
                <c:pt idx="1058">
                  <c:v>204.73062584204618</c:v>
                </c:pt>
                <c:pt idx="1059">
                  <c:v>208.58482272137869</c:v>
                </c:pt>
                <c:pt idx="1060">
                  <c:v>212.00559371869278</c:v>
                </c:pt>
                <c:pt idx="1061">
                  <c:v>213.93291729795411</c:v>
                </c:pt>
                <c:pt idx="1062">
                  <c:v>209.25876034895717</c:v>
                </c:pt>
                <c:pt idx="1063">
                  <c:v>212.16069194755642</c:v>
                </c:pt>
                <c:pt idx="1064">
                  <c:v>207.40843426566443</c:v>
                </c:pt>
                <c:pt idx="1065">
                  <c:v>208.46248016646942</c:v>
                </c:pt>
                <c:pt idx="1066">
                  <c:v>204.78504652940467</c:v>
                </c:pt>
                <c:pt idx="1067">
                  <c:v>206.30803131284881</c:v>
                </c:pt>
                <c:pt idx="1068">
                  <c:v>204.31952016766473</c:v>
                </c:pt>
                <c:pt idx="1069">
                  <c:v>203.3257706633994</c:v>
                </c:pt>
                <c:pt idx="1070">
                  <c:v>202.36897582238865</c:v>
                </c:pt>
                <c:pt idx="1071">
                  <c:v>201.16180189190553</c:v>
                </c:pt>
                <c:pt idx="1072">
                  <c:v>199.22755379679037</c:v>
                </c:pt>
                <c:pt idx="1073">
                  <c:v>194.35585552594318</c:v>
                </c:pt>
                <c:pt idx="1074">
                  <c:v>191.38998987087984</c:v>
                </c:pt>
                <c:pt idx="1075">
                  <c:v>192.78869868845021</c:v>
                </c:pt>
                <c:pt idx="1076">
                  <c:v>191.75572149791554</c:v>
                </c:pt>
                <c:pt idx="1077">
                  <c:v>191.28745355774967</c:v>
                </c:pt>
                <c:pt idx="1078">
                  <c:v>189.31541795406164</c:v>
                </c:pt>
                <c:pt idx="1079">
                  <c:v>192.46243791621339</c:v>
                </c:pt>
                <c:pt idx="1080">
                  <c:v>195.586048019722</c:v>
                </c:pt>
                <c:pt idx="1081">
                  <c:v>198.05869085182968</c:v>
                </c:pt>
                <c:pt idx="1082">
                  <c:v>201.88714492757401</c:v>
                </c:pt>
                <c:pt idx="1083">
                  <c:v>197.21623411948053</c:v>
                </c:pt>
                <c:pt idx="1084">
                  <c:v>195.32384372706713</c:v>
                </c:pt>
                <c:pt idx="1085">
                  <c:v>197.37718242590626</c:v>
                </c:pt>
                <c:pt idx="1086">
                  <c:v>193.7274298131608</c:v>
                </c:pt>
                <c:pt idx="1087">
                  <c:v>195.25484713100406</c:v>
                </c:pt>
                <c:pt idx="1088">
                  <c:v>195.44393817456572</c:v>
                </c:pt>
                <c:pt idx="1089">
                  <c:v>196.43073560520665</c:v>
                </c:pt>
                <c:pt idx="1090">
                  <c:v>194.9637174609214</c:v>
                </c:pt>
                <c:pt idx="1091">
                  <c:v>191.69638863518571</c:v>
                </c:pt>
                <c:pt idx="1092">
                  <c:v>194.34779096762261</c:v>
                </c:pt>
                <c:pt idx="1093">
                  <c:v>195.50006881569749</c:v>
                </c:pt>
                <c:pt idx="1094">
                  <c:v>191.58393891058043</c:v>
                </c:pt>
                <c:pt idx="1095">
                  <c:v>192.74822067159278</c:v>
                </c:pt>
                <c:pt idx="1096">
                  <c:v>187.28957510334146</c:v>
                </c:pt>
                <c:pt idx="1097">
                  <c:v>183.13260140971138</c:v>
                </c:pt>
                <c:pt idx="1098">
                  <c:v>188.95287101856493</c:v>
                </c:pt>
                <c:pt idx="1099">
                  <c:v>186.10173030360681</c:v>
                </c:pt>
                <c:pt idx="1100">
                  <c:v>185.15616606617235</c:v>
                </c:pt>
                <c:pt idx="1101">
                  <c:v>190.14619039987022</c:v>
                </c:pt>
                <c:pt idx="1102">
                  <c:v>192.98458234897501</c:v>
                </c:pt>
                <c:pt idx="1103">
                  <c:v>196.18411823470419</c:v>
                </c:pt>
                <c:pt idx="1104">
                  <c:v>194.08892902908394</c:v>
                </c:pt>
                <c:pt idx="1105">
                  <c:v>192.71045652177455</c:v>
                </c:pt>
                <c:pt idx="1106">
                  <c:v>192.32864308738749</c:v>
                </c:pt>
                <c:pt idx="1107">
                  <c:v>188.92719981810066</c:v>
                </c:pt>
                <c:pt idx="1108">
                  <c:v>184.58253250521039</c:v>
                </c:pt>
                <c:pt idx="1109">
                  <c:v>185.45447034044574</c:v>
                </c:pt>
                <c:pt idx="1110">
                  <c:v>186.1783469072729</c:v>
                </c:pt>
                <c:pt idx="1111">
                  <c:v>189.87354123812418</c:v>
                </c:pt>
                <c:pt idx="1112">
                  <c:v>187.96389355325798</c:v>
                </c:pt>
                <c:pt idx="1113">
                  <c:v>187.42531506170138</c:v>
                </c:pt>
                <c:pt idx="1114">
                  <c:v>187.42531506170138</c:v>
                </c:pt>
                <c:pt idx="1115">
                  <c:v>187.58918848794403</c:v>
                </c:pt>
                <c:pt idx="1116">
                  <c:v>193.25948916143778</c:v>
                </c:pt>
                <c:pt idx="1117">
                  <c:v>197.81449358897686</c:v>
                </c:pt>
                <c:pt idx="1118">
                  <c:v>198.38621177854043</c:v>
                </c:pt>
                <c:pt idx="1119">
                  <c:v>199.53961998655518</c:v>
                </c:pt>
                <c:pt idx="1120">
                  <c:v>198.09994018867241</c:v>
                </c:pt>
                <c:pt idx="1121">
                  <c:v>196.33597885865396</c:v>
                </c:pt>
                <c:pt idx="1122">
                  <c:v>194.56177682425073</c:v>
                </c:pt>
                <c:pt idx="1123">
                  <c:v>196.62052375554978</c:v>
                </c:pt>
                <c:pt idx="1124">
                  <c:v>194.84457010451786</c:v>
                </c:pt>
                <c:pt idx="1125">
                  <c:v>198.34526519200159</c:v>
                </c:pt>
                <c:pt idx="1126">
                  <c:v>197.2460611361345</c:v>
                </c:pt>
                <c:pt idx="1127">
                  <c:v>192.48418201313851</c:v>
                </c:pt>
                <c:pt idx="1128">
                  <c:v>200.46339919465672</c:v>
                </c:pt>
                <c:pt idx="1129">
                  <c:v>197.35035515392045</c:v>
                </c:pt>
                <c:pt idx="1130">
                  <c:v>197.90627164731146</c:v>
                </c:pt>
                <c:pt idx="1131">
                  <c:v>197.01894426974505</c:v>
                </c:pt>
                <c:pt idx="1132">
                  <c:v>198.96124427644921</c:v>
                </c:pt>
                <c:pt idx="1133">
                  <c:v>199.51200204607258</c:v>
                </c:pt>
                <c:pt idx="1134">
                  <c:v>199.25001241037728</c:v>
                </c:pt>
                <c:pt idx="1135">
                  <c:v>194.45220757896647</c:v>
                </c:pt>
                <c:pt idx="1136">
                  <c:v>191.20230995926181</c:v>
                </c:pt>
                <c:pt idx="1137">
                  <c:v>190.53272388226466</c:v>
                </c:pt>
                <c:pt idx="1138">
                  <c:v>192.22086575867459</c:v>
                </c:pt>
                <c:pt idx="1139">
                  <c:v>191.95826894752949</c:v>
                </c:pt>
                <c:pt idx="1140">
                  <c:v>185.3390182941653</c:v>
                </c:pt>
                <c:pt idx="1141">
                  <c:v>181.6437184714211</c:v>
                </c:pt>
                <c:pt idx="1142">
                  <c:v>183.94162093401135</c:v>
                </c:pt>
                <c:pt idx="1143">
                  <c:v>183.17837769362126</c:v>
                </c:pt>
                <c:pt idx="1144">
                  <c:v>179.45523993562162</c:v>
                </c:pt>
                <c:pt idx="1145">
                  <c:v>178.46377452161141</c:v>
                </c:pt>
                <c:pt idx="1146">
                  <c:v>176.99694897759929</c:v>
                </c:pt>
                <c:pt idx="1147">
                  <c:v>176.27254127373405</c:v>
                </c:pt>
                <c:pt idx="1148">
                  <c:v>179.94892697808527</c:v>
                </c:pt>
                <c:pt idx="1149">
                  <c:v>180.44533781112781</c:v>
                </c:pt>
                <c:pt idx="1150">
                  <c:v>177.02688756842707</c:v>
                </c:pt>
                <c:pt idx="1151">
                  <c:v>178.24760036674007</c:v>
                </c:pt>
                <c:pt idx="1152">
                  <c:v>176.51335075634759</c:v>
                </c:pt>
                <c:pt idx="1153">
                  <c:v>177.48320433193274</c:v>
                </c:pt>
                <c:pt idx="1154">
                  <c:v>176.27254127373405</c:v>
                </c:pt>
                <c:pt idx="1155">
                  <c:v>179.20634223806798</c:v>
                </c:pt>
                <c:pt idx="1156">
                  <c:v>182.71350546517732</c:v>
                </c:pt>
                <c:pt idx="1157">
                  <c:v>183.99841056690241</c:v>
                </c:pt>
                <c:pt idx="1158">
                  <c:v>181.19511068291951</c:v>
                </c:pt>
                <c:pt idx="1159">
                  <c:v>182.34967928942118</c:v>
                </c:pt>
                <c:pt idx="1160">
                  <c:v>184.52050880477142</c:v>
                </c:pt>
                <c:pt idx="1161">
                  <c:v>184.76885403869446</c:v>
                </c:pt>
                <c:pt idx="1162">
                  <c:v>182.88276157149946</c:v>
                </c:pt>
                <c:pt idx="1163">
                  <c:v>183.88623351427827</c:v>
                </c:pt>
                <c:pt idx="1164">
                  <c:v>183.20382394336912</c:v>
                </c:pt>
                <c:pt idx="1165">
                  <c:v>184.40060143902548</c:v>
                </c:pt>
                <c:pt idx="1166">
                  <c:v>186.10173114933156</c:v>
                </c:pt>
                <c:pt idx="1167">
                  <c:v>186.49648126966605</c:v>
                </c:pt>
                <c:pt idx="1168">
                  <c:v>183.28975444240479</c:v>
                </c:pt>
                <c:pt idx="1169">
                  <c:v>181.4177142391857</c:v>
                </c:pt>
                <c:pt idx="1170">
                  <c:v>179.70587656224612</c:v>
                </c:pt>
                <c:pt idx="1171">
                  <c:v>178.95606066560254</c:v>
                </c:pt>
                <c:pt idx="1172">
                  <c:v>177.23974395174432</c:v>
                </c:pt>
                <c:pt idx="1173">
                  <c:v>179.7466710231968</c:v>
                </c:pt>
                <c:pt idx="1174">
                  <c:v>175.7596431487859</c:v>
                </c:pt>
                <c:pt idx="1175">
                  <c:v>175.7596431487859</c:v>
                </c:pt>
                <c:pt idx="1176">
                  <c:v>174.736232568426</c:v>
                </c:pt>
                <c:pt idx="1177">
                  <c:v>174.736232568426</c:v>
                </c:pt>
                <c:pt idx="1178">
                  <c:v>172.41438551022165</c:v>
                </c:pt>
                <c:pt idx="1179">
                  <c:v>170.6093311790938</c:v>
                </c:pt>
                <c:pt idx="1180">
                  <c:v>170.85730985813427</c:v>
                </c:pt>
                <c:pt idx="1181">
                  <c:v>173.63342567562131</c:v>
                </c:pt>
                <c:pt idx="1182">
                  <c:v>178.06320293913078</c:v>
                </c:pt>
                <c:pt idx="1183">
                  <c:v>181.47679940340981</c:v>
                </c:pt>
                <c:pt idx="1184">
                  <c:v>183.10683053577566</c:v>
                </c:pt>
                <c:pt idx="1185">
                  <c:v>181.47679940340981</c:v>
                </c:pt>
                <c:pt idx="1186">
                  <c:v>184.00642992409561</c:v>
                </c:pt>
                <c:pt idx="1187">
                  <c:v>187.71181154121192</c:v>
                </c:pt>
                <c:pt idx="1188">
                  <c:v>192.75793863874733</c:v>
                </c:pt>
                <c:pt idx="1189">
                  <c:v>193.38397280300106</c:v>
                </c:pt>
                <c:pt idx="1190">
                  <c:v>191.27447698052231</c:v>
                </c:pt>
                <c:pt idx="1191">
                  <c:v>190.90416560618385</c:v>
                </c:pt>
                <c:pt idx="1192">
                  <c:v>188.54732405549109</c:v>
                </c:pt>
                <c:pt idx="1193">
                  <c:v>183.83364095410334</c:v>
                </c:pt>
                <c:pt idx="1194">
                  <c:v>178.32622096415162</c:v>
                </c:pt>
                <c:pt idx="1195">
                  <c:v>172.81865570376718</c:v>
                </c:pt>
                <c:pt idx="1196">
                  <c:v>177.01884397761131</c:v>
                </c:pt>
                <c:pt idx="1197">
                  <c:v>178.30227813104688</c:v>
                </c:pt>
                <c:pt idx="1198">
                  <c:v>175.72026605835273</c:v>
                </c:pt>
                <c:pt idx="1199">
                  <c:v>175.44750624238154</c:v>
                </c:pt>
                <c:pt idx="1200">
                  <c:v>173.81885527668749</c:v>
                </c:pt>
                <c:pt idx="1201">
                  <c:v>173.51430087214325</c:v>
                </c:pt>
                <c:pt idx="1202">
                  <c:v>170.46232217194103</c:v>
                </c:pt>
                <c:pt idx="1203">
                  <c:v>171.7982337877086</c:v>
                </c:pt>
                <c:pt idx="1204">
                  <c:v>173.70407790262769</c:v>
                </c:pt>
                <c:pt idx="1205">
                  <c:v>173.70407790262769</c:v>
                </c:pt>
                <c:pt idx="1206">
                  <c:v>175.09149066542821</c:v>
                </c:pt>
                <c:pt idx="1207">
                  <c:v>179.02269137602084</c:v>
                </c:pt>
                <c:pt idx="1208">
                  <c:v>182.41276997138814</c:v>
                </c:pt>
                <c:pt idx="1209">
                  <c:v>180.22007189906861</c:v>
                </c:pt>
                <c:pt idx="1210">
                  <c:v>182.88780322652238</c:v>
                </c:pt>
                <c:pt idx="1211">
                  <c:v>182.37483054335775</c:v>
                </c:pt>
                <c:pt idx="1212">
                  <c:v>182.67878859426338</c:v>
                </c:pt>
                <c:pt idx="1213">
                  <c:v>182.67878859426338</c:v>
                </c:pt>
                <c:pt idx="1214">
                  <c:v>180.27512032328633</c:v>
                </c:pt>
                <c:pt idx="1215">
                  <c:v>185.36921681047156</c:v>
                </c:pt>
                <c:pt idx="1216">
                  <c:v>185.53810876356502</c:v>
                </c:pt>
                <c:pt idx="1217">
                  <c:v>188.38113651025026</c:v>
                </c:pt>
                <c:pt idx="1218">
                  <c:v>184.65178021851614</c:v>
                </c:pt>
                <c:pt idx="1219">
                  <c:v>180.68373897639904</c:v>
                </c:pt>
                <c:pt idx="1220">
                  <c:v>180.11465633395372</c:v>
                </c:pt>
                <c:pt idx="1221">
                  <c:v>180.68373897639904</c:v>
                </c:pt>
                <c:pt idx="1222">
                  <c:v>183.58395950571526</c:v>
                </c:pt>
                <c:pt idx="1223">
                  <c:v>184.28806465178613</c:v>
                </c:pt>
                <c:pt idx="1224">
                  <c:v>181.10062599629578</c:v>
                </c:pt>
                <c:pt idx="1225">
                  <c:v>178.51347419634757</c:v>
                </c:pt>
                <c:pt idx="1226">
                  <c:v>180.5721139317267</c:v>
                </c:pt>
                <c:pt idx="1227">
                  <c:v>179.13559195918799</c:v>
                </c:pt>
                <c:pt idx="1228">
                  <c:v>177.08860357108662</c:v>
                </c:pt>
                <c:pt idx="1229">
                  <c:v>176.79888624124038</c:v>
                </c:pt>
                <c:pt idx="1230">
                  <c:v>177.09753300853981</c:v>
                </c:pt>
                <c:pt idx="1231">
                  <c:v>175.61430408886994</c:v>
                </c:pt>
                <c:pt idx="1232">
                  <c:v>171.31003192982934</c:v>
                </c:pt>
                <c:pt idx="1233">
                  <c:v>172.55393282969737</c:v>
                </c:pt>
                <c:pt idx="1234">
                  <c:v>177.62904850115908</c:v>
                </c:pt>
                <c:pt idx="1235">
                  <c:v>179.34803929310578</c:v>
                </c:pt>
                <c:pt idx="1236">
                  <c:v>174.22380959901665</c:v>
                </c:pt>
                <c:pt idx="1237">
                  <c:v>174.50526971145482</c:v>
                </c:pt>
                <c:pt idx="1238">
                  <c:v>174.50526971145482</c:v>
                </c:pt>
                <c:pt idx="1239">
                  <c:v>173.05731828654154</c:v>
                </c:pt>
                <c:pt idx="1240">
                  <c:v>171.31003192982934</c:v>
                </c:pt>
                <c:pt idx="1241">
                  <c:v>171.03057021379377</c:v>
                </c:pt>
                <c:pt idx="1242">
                  <c:v>169.92178207626509</c:v>
                </c:pt>
                <c:pt idx="1243">
                  <c:v>173.42922967809824</c:v>
                </c:pt>
                <c:pt idx="1244">
                  <c:v>177.89321067333299</c:v>
                </c:pt>
                <c:pt idx="1245">
                  <c:v>177.34574858329489</c:v>
                </c:pt>
                <c:pt idx="1246">
                  <c:v>178.19837237456022</c:v>
                </c:pt>
                <c:pt idx="1247">
                  <c:v>178.19837237456022</c:v>
                </c:pt>
                <c:pt idx="1248">
                  <c:v>177.06335089446716</c:v>
                </c:pt>
                <c:pt idx="1249">
                  <c:v>177.89321067333299</c:v>
                </c:pt>
                <c:pt idx="1250">
                  <c:v>179.02269137602084</c:v>
                </c:pt>
                <c:pt idx="1251">
                  <c:v>172.18976422426357</c:v>
                </c:pt>
                <c:pt idx="1252">
                  <c:v>181.817547579414</c:v>
                </c:pt>
                <c:pt idx="1253">
                  <c:v>174.31884940787228</c:v>
                </c:pt>
                <c:pt idx="1254">
                  <c:v>172.93279060921554</c:v>
                </c:pt>
                <c:pt idx="1255">
                  <c:v>173.74341306519588</c:v>
                </c:pt>
                <c:pt idx="1256">
                  <c:v>174.01531199018078</c:v>
                </c:pt>
                <c:pt idx="1257">
                  <c:v>174.83613893353126</c:v>
                </c:pt>
                <c:pt idx="1258">
                  <c:v>174.01531199018078</c:v>
                </c:pt>
                <c:pt idx="1259">
                  <c:v>176.77789273807656</c:v>
                </c:pt>
                <c:pt idx="1260">
                  <c:v>172.45305132552463</c:v>
                </c:pt>
                <c:pt idx="1261">
                  <c:v>176.23300604441962</c:v>
                </c:pt>
                <c:pt idx="1262">
                  <c:v>176.77030179455434</c:v>
                </c:pt>
                <c:pt idx="1263">
                  <c:v>177.83635277215672</c:v>
                </c:pt>
                <c:pt idx="1264">
                  <c:v>176.50124501861245</c:v>
                </c:pt>
                <c:pt idx="1265">
                  <c:v>178.08421582595386</c:v>
                </c:pt>
                <c:pt idx="1266">
                  <c:v>177.80095963583304</c:v>
                </c:pt>
                <c:pt idx="1267">
                  <c:v>179.08545065578087</c:v>
                </c:pt>
                <c:pt idx="1268">
                  <c:v>181.54413773342961</c:v>
                </c:pt>
                <c:pt idx="1269">
                  <c:v>179.9572134525435</c:v>
                </c:pt>
                <c:pt idx="1270">
                  <c:v>181.92446763091581</c:v>
                </c:pt>
                <c:pt idx="1271">
                  <c:v>182.36020750885646</c:v>
                </c:pt>
                <c:pt idx="1272">
                  <c:v>178.17085139040975</c:v>
                </c:pt>
                <c:pt idx="1273">
                  <c:v>177.67635317452763</c:v>
                </c:pt>
                <c:pt idx="1274">
                  <c:v>176.26808617446594</c:v>
                </c:pt>
                <c:pt idx="1275">
                  <c:v>176.50124501861245</c:v>
                </c:pt>
                <c:pt idx="1276">
                  <c:v>172.5270447996499</c:v>
                </c:pt>
                <c:pt idx="1277">
                  <c:v>169.97279738252129</c:v>
                </c:pt>
                <c:pt idx="1278">
                  <c:v>170.94215068731717</c:v>
                </c:pt>
                <c:pt idx="1279">
                  <c:v>169.30185212969499</c:v>
                </c:pt>
                <c:pt idx="1280">
                  <c:v>172.5270447996499</c:v>
                </c:pt>
                <c:pt idx="1281">
                  <c:v>172.24820296997078</c:v>
                </c:pt>
                <c:pt idx="1282">
                  <c:v>174.11286551903675</c:v>
                </c:pt>
                <c:pt idx="1283">
                  <c:v>173.13473625803942</c:v>
                </c:pt>
                <c:pt idx="1284">
                  <c:v>178.21247592599474</c:v>
                </c:pt>
                <c:pt idx="1285">
                  <c:v>177.23974395174432</c:v>
                </c:pt>
                <c:pt idx="1286">
                  <c:v>178.9871780470437</c:v>
                </c:pt>
                <c:pt idx="1287">
                  <c:v>177.7512538360244</c:v>
                </c:pt>
                <c:pt idx="1288">
                  <c:v>178.00338327408932</c:v>
                </c:pt>
                <c:pt idx="1289">
                  <c:v>179.78851749030542</c:v>
                </c:pt>
                <c:pt idx="1290">
                  <c:v>182.85021066676364</c:v>
                </c:pt>
                <c:pt idx="1291">
                  <c:v>184.34012552803466</c:v>
                </c:pt>
                <c:pt idx="1292">
                  <c:v>187.15218221801103</c:v>
                </c:pt>
                <c:pt idx="1293">
                  <c:v>187.15218221801103</c:v>
                </c:pt>
                <c:pt idx="1294">
                  <c:v>191.08178265058444</c:v>
                </c:pt>
                <c:pt idx="1295">
                  <c:v>195.0803234416245</c:v>
                </c:pt>
                <c:pt idx="1296">
                  <c:v>191.63725294898722</c:v>
                </c:pt>
                <c:pt idx="1297">
                  <c:v>191.35911470087538</c:v>
                </c:pt>
                <c:pt idx="1298">
                  <c:v>190.52952316315438</c:v>
                </c:pt>
                <c:pt idx="1299">
                  <c:v>191.44180951803583</c:v>
                </c:pt>
                <c:pt idx="1300">
                  <c:v>190.44210499187335</c:v>
                </c:pt>
                <c:pt idx="1301">
                  <c:v>194.05108472216688</c:v>
                </c:pt>
                <c:pt idx="1302">
                  <c:v>195.15994806343681</c:v>
                </c:pt>
                <c:pt idx="1303">
                  <c:v>194.27834883343681</c:v>
                </c:pt>
                <c:pt idx="1304">
                  <c:v>197.13126067013818</c:v>
                </c:pt>
                <c:pt idx="1305">
                  <c:v>212.41719603984112</c:v>
                </c:pt>
                <c:pt idx="1306">
                  <c:v>206.08964615147016</c:v>
                </c:pt>
                <c:pt idx="1307">
                  <c:v>206.89726261226627</c:v>
                </c:pt>
                <c:pt idx="1308">
                  <c:v>207.99211463344361</c:v>
                </c:pt>
                <c:pt idx="1309">
                  <c:v>205.91811918838081</c:v>
                </c:pt>
                <c:pt idx="1310">
                  <c:v>198.56390064593856</c:v>
                </c:pt>
                <c:pt idx="1311">
                  <c:v>201.42505195207607</c:v>
                </c:pt>
                <c:pt idx="1312">
                  <c:v>196.2815569603531</c:v>
                </c:pt>
                <c:pt idx="1313">
                  <c:v>196.56397646677078</c:v>
                </c:pt>
                <c:pt idx="1314">
                  <c:v>196.56397646677078</c:v>
                </c:pt>
                <c:pt idx="1315">
                  <c:v>195.15994806343681</c:v>
                </c:pt>
                <c:pt idx="1316">
                  <c:v>200.00068719185634</c:v>
                </c:pt>
                <c:pt idx="1317">
                  <c:v>197.9883531078348</c:v>
                </c:pt>
                <c:pt idx="1318">
                  <c:v>195.68616295541781</c:v>
                </c:pt>
                <c:pt idx="1319">
                  <c:v>192.89064634176935</c:v>
                </c:pt>
                <c:pt idx="1320">
                  <c:v>196.30749268405285</c:v>
                </c:pt>
                <c:pt idx="1321">
                  <c:v>199.6857305930908</c:v>
                </c:pt>
                <c:pt idx="1322">
                  <c:v>197.44207069878638</c:v>
                </c:pt>
                <c:pt idx="1323">
                  <c:v>196.02904233982019</c:v>
                </c:pt>
                <c:pt idx="1324">
                  <c:v>193.16659862551958</c:v>
                </c:pt>
                <c:pt idx="1325">
                  <c:v>194.55828881734666</c:v>
                </c:pt>
                <c:pt idx="1326">
                  <c:v>193.16659862551958</c:v>
                </c:pt>
                <c:pt idx="1327">
                  <c:v>194.05108472216688</c:v>
                </c:pt>
                <c:pt idx="1328">
                  <c:v>195.47450473772693</c:v>
                </c:pt>
                <c:pt idx="1329">
                  <c:v>194.64855612615892</c:v>
                </c:pt>
                <c:pt idx="1330">
                  <c:v>198.56390064593856</c:v>
                </c:pt>
                <c:pt idx="1331">
                  <c:v>199.4040864032556</c:v>
                </c:pt>
                <c:pt idx="1332">
                  <c:v>198.56390064593856</c:v>
                </c:pt>
                <c:pt idx="1333">
                  <c:v>198.0076992435686</c:v>
                </c:pt>
                <c:pt idx="1334">
                  <c:v>194.69218113473642</c:v>
                </c:pt>
                <c:pt idx="1335">
                  <c:v>194.15136952047365</c:v>
                </c:pt>
                <c:pt idx="1336">
                  <c:v>192.74822154752201</c:v>
                </c:pt>
                <c:pt idx="1337">
                  <c:v>191.94510395774063</c:v>
                </c:pt>
                <c:pt idx="1338">
                  <c:v>190.62134462010098</c:v>
                </c:pt>
                <c:pt idx="1339">
                  <c:v>193.34576217806458</c:v>
                </c:pt>
                <c:pt idx="1340">
                  <c:v>190.88463377012872</c:v>
                </c:pt>
                <c:pt idx="1341">
                  <c:v>188.79846290925303</c:v>
                </c:pt>
                <c:pt idx="1342">
                  <c:v>188.39485991204961</c:v>
                </c:pt>
                <c:pt idx="1343">
                  <c:v>188.7550030172344</c:v>
                </c:pt>
                <c:pt idx="1344">
                  <c:v>188.00199103711205</c:v>
                </c:pt>
                <c:pt idx="1345">
                  <c:v>188.50332967987731</c:v>
                </c:pt>
                <c:pt idx="1346">
                  <c:v>186.76023416104076</c:v>
                </c:pt>
                <c:pt idx="1347">
                  <c:v>184.80718596066441</c:v>
                </c:pt>
                <c:pt idx="1348">
                  <c:v>185.67014086373484</c:v>
                </c:pt>
                <c:pt idx="1349">
                  <c:v>185.91158447994192</c:v>
                </c:pt>
                <c:pt idx="1350">
                  <c:v>180.89067388687599</c:v>
                </c:pt>
                <c:pt idx="1351">
                  <c:v>184.32528977823767</c:v>
                </c:pt>
                <c:pt idx="1352">
                  <c:v>184.47226898719506</c:v>
                </c:pt>
                <c:pt idx="1353">
                  <c:v>186.16946608332583</c:v>
                </c:pt>
                <c:pt idx="1354">
                  <c:v>187.95361587859836</c:v>
                </c:pt>
                <c:pt idx="1355">
                  <c:v>187.35263900344566</c:v>
                </c:pt>
                <c:pt idx="1356">
                  <c:v>184.66442760072286</c:v>
                </c:pt>
                <c:pt idx="1357">
                  <c:v>186.99946033570421</c:v>
                </c:pt>
                <c:pt idx="1358">
                  <c:v>186.65006660718225</c:v>
                </c:pt>
                <c:pt idx="1359">
                  <c:v>185.03104496374942</c:v>
                </c:pt>
                <c:pt idx="1360">
                  <c:v>185.06926662145685</c:v>
                </c:pt>
                <c:pt idx="1361">
                  <c:v>187.90925231859549</c:v>
                </c:pt>
                <c:pt idx="1362">
                  <c:v>189.99455844790174</c:v>
                </c:pt>
                <c:pt idx="1363">
                  <c:v>194.06245201668588</c:v>
                </c:pt>
                <c:pt idx="1364">
                  <c:v>194.79846637325994</c:v>
                </c:pt>
                <c:pt idx="1365">
                  <c:v>197.55596206397951</c:v>
                </c:pt>
                <c:pt idx="1366">
                  <c:v>194.68064313656558</c:v>
                </c:pt>
                <c:pt idx="1367">
                  <c:v>191.78875442967254</c:v>
                </c:pt>
                <c:pt idx="1368">
                  <c:v>190.20331535558327</c:v>
                </c:pt>
                <c:pt idx="1369">
                  <c:v>191.90068250345738</c:v>
                </c:pt>
                <c:pt idx="1370">
                  <c:v>192.93658362358372</c:v>
                </c:pt>
                <c:pt idx="1371">
                  <c:v>195.87333288650851</c:v>
                </c:pt>
                <c:pt idx="1372">
                  <c:v>196.40559737804793</c:v>
                </c:pt>
                <c:pt idx="1373">
                  <c:v>198.29152218140365</c:v>
                </c:pt>
                <c:pt idx="1374">
                  <c:v>199.92206686102747</c:v>
                </c:pt>
                <c:pt idx="1375">
                  <c:v>202.41417018754956</c:v>
                </c:pt>
                <c:pt idx="1376">
                  <c:v>201.57659431091142</c:v>
                </c:pt>
                <c:pt idx="1377">
                  <c:v>204.61432421132682</c:v>
                </c:pt>
                <c:pt idx="1378">
                  <c:v>206.81447823510499</c:v>
                </c:pt>
                <c:pt idx="1379">
                  <c:v>208.72553871495612</c:v>
                </c:pt>
                <c:pt idx="1380">
                  <c:v>207.3889628968692</c:v>
                </c:pt>
                <c:pt idx="1381">
                  <c:v>209.88673781768293</c:v>
                </c:pt>
                <c:pt idx="1382">
                  <c:v>208.43724377197964</c:v>
                </c:pt>
                <c:pt idx="1383">
                  <c:v>207.38302409320099</c:v>
                </c:pt>
                <c:pt idx="1384">
                  <c:v>206.4643210960418</c:v>
                </c:pt>
                <c:pt idx="1385">
                  <c:v>209.40427338426545</c:v>
                </c:pt>
                <c:pt idx="1386">
                  <c:v>209.12581025476499</c:v>
                </c:pt>
                <c:pt idx="1387">
                  <c:v>212.08427305307191</c:v>
                </c:pt>
                <c:pt idx="1388">
                  <c:v>214.77862345638331</c:v>
                </c:pt>
                <c:pt idx="1389">
                  <c:v>217.57533794182626</c:v>
                </c:pt>
                <c:pt idx="1390">
                  <c:v>218.81478852638512</c:v>
                </c:pt>
                <c:pt idx="1391">
                  <c:v>218.60245942672137</c:v>
                </c:pt>
                <c:pt idx="1392">
                  <c:v>214.27388500313947</c:v>
                </c:pt>
                <c:pt idx="1393">
                  <c:v>211.53030132832384</c:v>
                </c:pt>
                <c:pt idx="1394">
                  <c:v>212.8725508821187</c:v>
                </c:pt>
                <c:pt idx="1395">
                  <c:v>216.52318337952025</c:v>
                </c:pt>
                <c:pt idx="1396">
                  <c:v>213.29114647389821</c:v>
                </c:pt>
                <c:pt idx="1397">
                  <c:v>214.83116428793392</c:v>
                </c:pt>
                <c:pt idx="1398">
                  <c:v>211.53030132832384</c:v>
                </c:pt>
                <c:pt idx="1399">
                  <c:v>209.22845796963392</c:v>
                </c:pt>
                <c:pt idx="1400">
                  <c:v>208.79915325655347</c:v>
                </c:pt>
                <c:pt idx="1401">
                  <c:v>203.70804314971937</c:v>
                </c:pt>
                <c:pt idx="1402">
                  <c:v>198.05345360057618</c:v>
                </c:pt>
                <c:pt idx="1403">
                  <c:v>197.79921296694209</c:v>
                </c:pt>
                <c:pt idx="1404">
                  <c:v>196.28737184872449</c:v>
                </c:pt>
                <c:pt idx="1405">
                  <c:v>189.97462250094833</c:v>
                </c:pt>
                <c:pt idx="1406">
                  <c:v>191.26560771978833</c:v>
                </c:pt>
                <c:pt idx="1407">
                  <c:v>182.67878859426338</c:v>
                </c:pt>
                <c:pt idx="1408">
                  <c:v>181.99630246003841</c:v>
                </c:pt>
                <c:pt idx="1409">
                  <c:v>182.67878859426338</c:v>
                </c:pt>
                <c:pt idx="1410">
                  <c:v>187.23896334674052</c:v>
                </c:pt>
                <c:pt idx="1411">
                  <c:v>195.00904820470672</c:v>
                </c:pt>
                <c:pt idx="1412">
                  <c:v>198.56390064593856</c:v>
                </c:pt>
                <c:pt idx="1413">
                  <c:v>199.59272914669526</c:v>
                </c:pt>
                <c:pt idx="1414">
                  <c:v>196.01166541912653</c:v>
                </c:pt>
                <c:pt idx="1415">
                  <c:v>193.72087867896445</c:v>
                </c:pt>
                <c:pt idx="1416">
                  <c:v>186.42674290474429</c:v>
                </c:pt>
                <c:pt idx="1417">
                  <c:v>185.86922424758541</c:v>
                </c:pt>
                <c:pt idx="1418">
                  <c:v>186.33010581941161</c:v>
                </c:pt>
                <c:pt idx="1419">
                  <c:v>190.62134462010098</c:v>
                </c:pt>
                <c:pt idx="1420">
                  <c:v>189.95092957454381</c:v>
                </c:pt>
                <c:pt idx="1421">
                  <c:v>187.64869207241921</c:v>
                </c:pt>
                <c:pt idx="1422">
                  <c:v>185.4793430311195</c:v>
                </c:pt>
                <c:pt idx="1423">
                  <c:v>188.62414776145036</c:v>
                </c:pt>
                <c:pt idx="1424">
                  <c:v>188.71586405104117</c:v>
                </c:pt>
                <c:pt idx="1425">
                  <c:v>190.69540108654238</c:v>
                </c:pt>
                <c:pt idx="1426">
                  <c:v>191.81319358998053</c:v>
                </c:pt>
                <c:pt idx="1427">
                  <c:v>187.53257283227529</c:v>
                </c:pt>
                <c:pt idx="1428">
                  <c:v>189.3711274678862</c:v>
                </c:pt>
                <c:pt idx="1429">
                  <c:v>187.8060768276558</c:v>
                </c:pt>
                <c:pt idx="1430">
                  <c:v>187.15622881095123</c:v>
                </c:pt>
                <c:pt idx="1431">
                  <c:v>188.24182178549216</c:v>
                </c:pt>
                <c:pt idx="1432">
                  <c:v>187.76224810494185</c:v>
                </c:pt>
                <c:pt idx="1433">
                  <c:v>191.33441929362101</c:v>
                </c:pt>
                <c:pt idx="1434">
                  <c:v>192.71312396567015</c:v>
                </c:pt>
                <c:pt idx="1435">
                  <c:v>190.89935338716981</c:v>
                </c:pt>
                <c:pt idx="1436">
                  <c:v>192.49575015800755</c:v>
                </c:pt>
                <c:pt idx="1437">
                  <c:v>195.22941761587279</c:v>
                </c:pt>
                <c:pt idx="1438">
                  <c:v>196.41855237965595</c:v>
                </c:pt>
                <c:pt idx="1439">
                  <c:v>192.01938738178424</c:v>
                </c:pt>
                <c:pt idx="1440">
                  <c:v>191.08987170392339</c:v>
                </c:pt>
                <c:pt idx="1441">
                  <c:v>190.40577908445815</c:v>
                </c:pt>
                <c:pt idx="1442">
                  <c:v>191.07226946813634</c:v>
                </c:pt>
                <c:pt idx="1443">
                  <c:v>192.23309735068881</c:v>
                </c:pt>
                <c:pt idx="1444">
                  <c:v>190.59007942461457</c:v>
                </c:pt>
                <c:pt idx="1445">
                  <c:v>193.17196473701659</c:v>
                </c:pt>
                <c:pt idx="1446">
                  <c:v>190.35878078453621</c:v>
                </c:pt>
                <c:pt idx="1447">
                  <c:v>184.60119497052816</c:v>
                </c:pt>
                <c:pt idx="1448">
                  <c:v>183.22133721416961</c:v>
                </c:pt>
                <c:pt idx="1449">
                  <c:v>176.17799456527493</c:v>
                </c:pt>
                <c:pt idx="1450">
                  <c:v>178.16198099055958</c:v>
                </c:pt>
                <c:pt idx="1451">
                  <c:v>171.23977660093638</c:v>
                </c:pt>
                <c:pt idx="1452">
                  <c:v>165.51871667300421</c:v>
                </c:pt>
                <c:pt idx="1453">
                  <c:v>158.13681156865812</c:v>
                </c:pt>
                <c:pt idx="1454">
                  <c:v>153.86696516178978</c:v>
                </c:pt>
                <c:pt idx="1455">
                  <c:v>150.67048429912677</c:v>
                </c:pt>
                <c:pt idx="1456">
                  <c:v>150.1047076734466</c:v>
                </c:pt>
                <c:pt idx="1457">
                  <c:v>149.96244630900077</c:v>
                </c:pt>
                <c:pt idx="1458">
                  <c:v>151.23331449805912</c:v>
                </c:pt>
                <c:pt idx="1459">
                  <c:v>149.12153539511775</c:v>
                </c:pt>
                <c:pt idx="1460">
                  <c:v>148.01488207122048</c:v>
                </c:pt>
                <c:pt idx="1461">
                  <c:v>148.74241284750352</c:v>
                </c:pt>
                <c:pt idx="1462">
                  <c:v>147.05664159024903</c:v>
                </c:pt>
                <c:pt idx="1463">
                  <c:v>146.18418953071554</c:v>
                </c:pt>
                <c:pt idx="1464">
                  <c:v>145.50412554220293</c:v>
                </c:pt>
                <c:pt idx="1465">
                  <c:v>143.73819423344958</c:v>
                </c:pt>
                <c:pt idx="1466">
                  <c:v>144.13828350392461</c:v>
                </c:pt>
                <c:pt idx="1467">
                  <c:v>142.07207838706131</c:v>
                </c:pt>
                <c:pt idx="1468">
                  <c:v>141.81161960752985</c:v>
                </c:pt>
                <c:pt idx="1469">
                  <c:v>147.60697458149158</c:v>
                </c:pt>
                <c:pt idx="1470">
                  <c:v>149.20869000376479</c:v>
                </c:pt>
                <c:pt idx="1471">
                  <c:v>147.7873246947141</c:v>
                </c:pt>
                <c:pt idx="1472">
                  <c:v>150.91559745079488</c:v>
                </c:pt>
                <c:pt idx="1473">
                  <c:v>150.0325012339093</c:v>
                </c:pt>
                <c:pt idx="1474">
                  <c:v>150.64338894610827</c:v>
                </c:pt>
                <c:pt idx="1475">
                  <c:v>149.85537381089446</c:v>
                </c:pt>
                <c:pt idx="1476">
                  <c:v>149.39602043691494</c:v>
                </c:pt>
                <c:pt idx="1477">
                  <c:v>148.41260705404963</c:v>
                </c:pt>
                <c:pt idx="1478">
                  <c:v>148.02230433990391</c:v>
                </c:pt>
                <c:pt idx="1479">
                  <c:v>153.97927131349527</c:v>
                </c:pt>
                <c:pt idx="1480">
                  <c:v>160.719074661197</c:v>
                </c:pt>
                <c:pt idx="1481">
                  <c:v>157.40731051187083</c:v>
                </c:pt>
                <c:pt idx="1482">
                  <c:v>162.05042152048244</c:v>
                </c:pt>
                <c:pt idx="1483">
                  <c:v>165.46602557154799</c:v>
                </c:pt>
                <c:pt idx="1484">
                  <c:v>163.27630352771675</c:v>
                </c:pt>
                <c:pt idx="1485">
                  <c:v>157.98172309887818</c:v>
                </c:pt>
                <c:pt idx="1486">
                  <c:v>156.73438800969561</c:v>
                </c:pt>
                <c:pt idx="1487">
                  <c:v>154.87152656387531</c:v>
                </c:pt>
                <c:pt idx="1488">
                  <c:v>156.86144504960816</c:v>
                </c:pt>
                <c:pt idx="1489">
                  <c:v>152.33048153581109</c:v>
                </c:pt>
                <c:pt idx="1490">
                  <c:v>156.79809478121695</c:v>
                </c:pt>
                <c:pt idx="1491">
                  <c:v>157.44838221715773</c:v>
                </c:pt>
                <c:pt idx="1492">
                  <c:v>156.37730478710904</c:v>
                </c:pt>
                <c:pt idx="1493">
                  <c:v>156.10464545050672</c:v>
                </c:pt>
                <c:pt idx="1494">
                  <c:v>159.12402901354071</c:v>
                </c:pt>
                <c:pt idx="1495">
                  <c:v>160.13847408520485</c:v>
                </c:pt>
                <c:pt idx="1496">
                  <c:v>162.59375418503828</c:v>
                </c:pt>
                <c:pt idx="1497">
                  <c:v>160.65110313063383</c:v>
                </c:pt>
                <c:pt idx="1498">
                  <c:v>162.70756886451201</c:v>
                </c:pt>
                <c:pt idx="1499">
                  <c:v>162.12647040428214</c:v>
                </c:pt>
                <c:pt idx="1500">
                  <c:v>163.30623151114816</c:v>
                </c:pt>
                <c:pt idx="1501">
                  <c:v>161.54327504407556</c:v>
                </c:pt>
                <c:pt idx="1502">
                  <c:v>165.45644191335222</c:v>
                </c:pt>
                <c:pt idx="1503">
                  <c:v>167.74358584693235</c:v>
                </c:pt>
                <c:pt idx="1504">
                  <c:v>161.90312152419011</c:v>
                </c:pt>
                <c:pt idx="1505">
                  <c:v>158.68389079199233</c:v>
                </c:pt>
                <c:pt idx="1506">
                  <c:v>159.19840698530399</c:v>
                </c:pt>
                <c:pt idx="1507">
                  <c:v>158.29747745022178</c:v>
                </c:pt>
                <c:pt idx="1508">
                  <c:v>152.97277095794504</c:v>
                </c:pt>
                <c:pt idx="1509">
                  <c:v>147.09661871191483</c:v>
                </c:pt>
                <c:pt idx="1510">
                  <c:v>145.7570279379315</c:v>
                </c:pt>
                <c:pt idx="1511">
                  <c:v>149.47830604650127</c:v>
                </c:pt>
                <c:pt idx="1512">
                  <c:v>149.93858716954114</c:v>
                </c:pt>
                <c:pt idx="1513">
                  <c:v>140.72481108433772</c:v>
                </c:pt>
                <c:pt idx="1514">
                  <c:v>141.00527180958758</c:v>
                </c:pt>
                <c:pt idx="1515">
                  <c:v>144.82445333467987</c:v>
                </c:pt>
                <c:pt idx="1516">
                  <c:v>149.78248244578407</c:v>
                </c:pt>
                <c:pt idx="1517">
                  <c:v>151.77264254414942</c:v>
                </c:pt>
                <c:pt idx="1518">
                  <c:v>151.89709946399049</c:v>
                </c:pt>
                <c:pt idx="1519">
                  <c:v>148.288984273333</c:v>
                </c:pt>
                <c:pt idx="1520">
                  <c:v>145.71405028450965</c:v>
                </c:pt>
                <c:pt idx="1521">
                  <c:v>140.34958149256161</c:v>
                </c:pt>
                <c:pt idx="1522">
                  <c:v>138.96646033784751</c:v>
                </c:pt>
                <c:pt idx="1523">
                  <c:v>135.26964702935757</c:v>
                </c:pt>
                <c:pt idx="1524">
                  <c:v>136.74453253482636</c:v>
                </c:pt>
                <c:pt idx="1525">
                  <c:v>137.88654567661047</c:v>
                </c:pt>
                <c:pt idx="1526">
                  <c:v>144.05062868041205</c:v>
                </c:pt>
                <c:pt idx="1527">
                  <c:v>142.4067443235358</c:v>
                </c:pt>
                <c:pt idx="1528">
                  <c:v>141.1935020026732</c:v>
                </c:pt>
                <c:pt idx="1529">
                  <c:v>139.71128153823437</c:v>
                </c:pt>
                <c:pt idx="1530">
                  <c:v>142.30241177233248</c:v>
                </c:pt>
                <c:pt idx="1531">
                  <c:v>145.37335949954374</c:v>
                </c:pt>
                <c:pt idx="1532">
                  <c:v>147.70518001330558</c:v>
                </c:pt>
                <c:pt idx="1533">
                  <c:v>153.80443923187937</c:v>
                </c:pt>
                <c:pt idx="1534">
                  <c:v>160.83589733787664</c:v>
                </c:pt>
                <c:pt idx="1535">
                  <c:v>163.48650506596377</c:v>
                </c:pt>
                <c:pt idx="1536">
                  <c:v>164.23603142271361</c:v>
                </c:pt>
                <c:pt idx="1537">
                  <c:v>169.65005529275118</c:v>
                </c:pt>
                <c:pt idx="1538">
                  <c:v>171.5585358468079</c:v>
                </c:pt>
                <c:pt idx="1539">
                  <c:v>172.30752923698176</c:v>
                </c:pt>
                <c:pt idx="1540">
                  <c:v>177.32665435130158</c:v>
                </c:pt>
                <c:pt idx="1541">
                  <c:v>178.10316324582806</c:v>
                </c:pt>
                <c:pt idx="1542">
                  <c:v>183.00986024548999</c:v>
                </c:pt>
                <c:pt idx="1543">
                  <c:v>186.59564860594196</c:v>
                </c:pt>
                <c:pt idx="1544">
                  <c:v>190.1263472133746</c:v>
                </c:pt>
                <c:pt idx="1545">
                  <c:v>190.12926104035139</c:v>
                </c:pt>
                <c:pt idx="1546">
                  <c:v>188.32217531062983</c:v>
                </c:pt>
                <c:pt idx="1547">
                  <c:v>190.49781383417053</c:v>
                </c:pt>
                <c:pt idx="1548">
                  <c:v>192.32044811549267</c:v>
                </c:pt>
                <c:pt idx="1549">
                  <c:v>193.88852556794427</c:v>
                </c:pt>
                <c:pt idx="1550">
                  <c:v>192.64195815314682</c:v>
                </c:pt>
                <c:pt idx="1551">
                  <c:v>189.5613586303769</c:v>
                </c:pt>
                <c:pt idx="1552">
                  <c:v>187.87671562633693</c:v>
                </c:pt>
                <c:pt idx="1553">
                  <c:v>186.31241537114508</c:v>
                </c:pt>
                <c:pt idx="1554">
                  <c:v>186.3574709124816</c:v>
                </c:pt>
                <c:pt idx="1555">
                  <c:v>187.65907078387735</c:v>
                </c:pt>
                <c:pt idx="1556">
                  <c:v>186.99658469790725</c:v>
                </c:pt>
                <c:pt idx="1557">
                  <c:v>185.55643989707545</c:v>
                </c:pt>
                <c:pt idx="1558">
                  <c:v>181.37398395487213</c:v>
                </c:pt>
                <c:pt idx="1559">
                  <c:v>177.43805419591951</c:v>
                </c:pt>
                <c:pt idx="1560">
                  <c:v>178.40397818441838</c:v>
                </c:pt>
                <c:pt idx="1561">
                  <c:v>176.69509726255842</c:v>
                </c:pt>
                <c:pt idx="1562">
                  <c:v>176.32951332180838</c:v>
                </c:pt>
                <c:pt idx="1563">
                  <c:v>173.95422647684381</c:v>
                </c:pt>
                <c:pt idx="1564">
                  <c:v>172.92068936789107</c:v>
                </c:pt>
                <c:pt idx="1565">
                  <c:v>173.03566755718006</c:v>
                </c:pt>
                <c:pt idx="1566">
                  <c:v>174.09076309106482</c:v>
                </c:pt>
                <c:pt idx="1567">
                  <c:v>173.42781366068201</c:v>
                </c:pt>
                <c:pt idx="1568">
                  <c:v>171.66128105687858</c:v>
                </c:pt>
                <c:pt idx="1569">
                  <c:v>170.54940027111937</c:v>
                </c:pt>
                <c:pt idx="1570">
                  <c:v>172.77075477299735</c:v>
                </c:pt>
                <c:pt idx="1571">
                  <c:v>176.50017365337678</c:v>
                </c:pt>
                <c:pt idx="1572">
                  <c:v>177.57779609390872</c:v>
                </c:pt>
                <c:pt idx="1573">
                  <c:v>182.03309988031327</c:v>
                </c:pt>
                <c:pt idx="1574">
                  <c:v>184.99374963474213</c:v>
                </c:pt>
                <c:pt idx="1575">
                  <c:v>185.43968349811743</c:v>
                </c:pt>
                <c:pt idx="1576">
                  <c:v>189.29836998155562</c:v>
                </c:pt>
                <c:pt idx="1577">
                  <c:v>193.16676428417088</c:v>
                </c:pt>
                <c:pt idx="1578">
                  <c:v>196.81657945219897</c:v>
                </c:pt>
                <c:pt idx="1579">
                  <c:v>196.60052387860631</c:v>
                </c:pt>
                <c:pt idx="1580">
                  <c:v>196.88838753623784</c:v>
                </c:pt>
                <c:pt idx="1581">
                  <c:v>198.42373243119928</c:v>
                </c:pt>
                <c:pt idx="1582">
                  <c:v>202.23021327387508</c:v>
                </c:pt>
                <c:pt idx="1583">
                  <c:v>200.77183895088947</c:v>
                </c:pt>
                <c:pt idx="1584">
                  <c:v>203.44728175230341</c:v>
                </c:pt>
                <c:pt idx="1585">
                  <c:v>204.56801747295617</c:v>
                </c:pt>
                <c:pt idx="1586">
                  <c:v>205.96499458705122</c:v>
                </c:pt>
                <c:pt idx="1587">
                  <c:v>206.68276872877402</c:v>
                </c:pt>
                <c:pt idx="1588">
                  <c:v>204.82846944281621</c:v>
                </c:pt>
                <c:pt idx="1589">
                  <c:v>202.03951437829139</c:v>
                </c:pt>
                <c:pt idx="1590">
                  <c:v>196.75718066821523</c:v>
                </c:pt>
                <c:pt idx="1591">
                  <c:v>195.83749547066563</c:v>
                </c:pt>
                <c:pt idx="1592">
                  <c:v>195.5471801659873</c:v>
                </c:pt>
                <c:pt idx="1593">
                  <c:v>192.87631719439386</c:v>
                </c:pt>
                <c:pt idx="1594">
                  <c:v>191.37072913819114</c:v>
                </c:pt>
                <c:pt idx="1595">
                  <c:v>198.44891681786254</c:v>
                </c:pt>
                <c:pt idx="1596">
                  <c:v>195.65760423137823</c:v>
                </c:pt>
                <c:pt idx="1597">
                  <c:v>199.71040471480308</c:v>
                </c:pt>
                <c:pt idx="1598">
                  <c:v>201.04495335497015</c:v>
                </c:pt>
                <c:pt idx="1599">
                  <c:v>199.8856665126842</c:v>
                </c:pt>
                <c:pt idx="1600">
                  <c:v>196.55228646532194</c:v>
                </c:pt>
                <c:pt idx="1601">
                  <c:v>195.58377497050333</c:v>
                </c:pt>
                <c:pt idx="1602">
                  <c:v>196.55228646532194</c:v>
                </c:pt>
                <c:pt idx="1603">
                  <c:v>199.11951077158812</c:v>
                </c:pt>
                <c:pt idx="1604">
                  <c:v>199.71040471480308</c:v>
                </c:pt>
                <c:pt idx="1605">
                  <c:v>202.04709603001021</c:v>
                </c:pt>
                <c:pt idx="1606">
                  <c:v>201.83313845535054</c:v>
                </c:pt>
                <c:pt idx="1607">
                  <c:v>202.83971369663792</c:v>
                </c:pt>
                <c:pt idx="1608">
                  <c:v>201.54779748831567</c:v>
                </c:pt>
                <c:pt idx="1609">
                  <c:v>202.04974591318094</c:v>
                </c:pt>
                <c:pt idx="1610">
                  <c:v>201.33133169036049</c:v>
                </c:pt>
                <c:pt idx="1611">
                  <c:v>200.21158629612142</c:v>
                </c:pt>
                <c:pt idx="1612">
                  <c:v>200.70927830308688</c:v>
                </c:pt>
                <c:pt idx="1613">
                  <c:v>200.91347944200109</c:v>
                </c:pt>
                <c:pt idx="1614">
                  <c:v>204.26486301505318</c:v>
                </c:pt>
                <c:pt idx="1615">
                  <c:v>206.90496615540741</c:v>
                </c:pt>
                <c:pt idx="1616">
                  <c:v>211.95406301957513</c:v>
                </c:pt>
                <c:pt idx="1617">
                  <c:v>207.45996630351001</c:v>
                </c:pt>
                <c:pt idx="1618">
                  <c:v>205.27310937955355</c:v>
                </c:pt>
                <c:pt idx="1619">
                  <c:v>204.97541580885715</c:v>
                </c:pt>
                <c:pt idx="1620">
                  <c:v>204.67934639755347</c:v>
                </c:pt>
                <c:pt idx="1621">
                  <c:v>203.29204654591877</c:v>
                </c:pt>
                <c:pt idx="1622">
                  <c:v>202.98411750593883</c:v>
                </c:pt>
                <c:pt idx="1623">
                  <c:v>204.23608381991778</c:v>
                </c:pt>
                <c:pt idx="1624">
                  <c:v>205.92092307859261</c:v>
                </c:pt>
                <c:pt idx="1625">
                  <c:v>207.48945994616483</c:v>
                </c:pt>
                <c:pt idx="1626">
                  <c:v>207.2685881489445</c:v>
                </c:pt>
                <c:pt idx="1627">
                  <c:v>209.40205306402038</c:v>
                </c:pt>
                <c:pt idx="1628">
                  <c:v>209.71087871807578</c:v>
                </c:pt>
                <c:pt idx="1629">
                  <c:v>206.72731207439077</c:v>
                </c:pt>
                <c:pt idx="1630">
                  <c:v>206.12633023138656</c:v>
                </c:pt>
                <c:pt idx="1631">
                  <c:v>208.45946410028421</c:v>
                </c:pt>
                <c:pt idx="1632">
                  <c:v>208.22763305649474</c:v>
                </c:pt>
                <c:pt idx="1633">
                  <c:v>210.75635195739551</c:v>
                </c:pt>
                <c:pt idx="1634">
                  <c:v>213.58704534625821</c:v>
                </c:pt>
                <c:pt idx="1635">
                  <c:v>214.96850761247566</c:v>
                </c:pt>
                <c:pt idx="1636">
                  <c:v>215.50447477803434</c:v>
                </c:pt>
                <c:pt idx="1637">
                  <c:v>213.20389896823278</c:v>
                </c:pt>
                <c:pt idx="1638">
                  <c:v>208.69108632980345</c:v>
                </c:pt>
                <c:pt idx="1639">
                  <c:v>211.35027505505047</c:v>
                </c:pt>
                <c:pt idx="1640">
                  <c:v>215.37591382756779</c:v>
                </c:pt>
                <c:pt idx="1641">
                  <c:v>217.10466030090475</c:v>
                </c:pt>
                <c:pt idx="1642">
                  <c:v>214.44846554742006</c:v>
                </c:pt>
                <c:pt idx="1643">
                  <c:v>215.82677822116506</c:v>
                </c:pt>
                <c:pt idx="1644">
                  <c:v>216.45211746392047</c:v>
                </c:pt>
                <c:pt idx="1645">
                  <c:v>213.43725739607501</c:v>
                </c:pt>
                <c:pt idx="1646">
                  <c:v>212.01990116088831</c:v>
                </c:pt>
                <c:pt idx="1647">
                  <c:v>209.17817825007504</c:v>
                </c:pt>
                <c:pt idx="1648">
                  <c:v>207.05317303456019</c:v>
                </c:pt>
                <c:pt idx="1649">
                  <c:v>206.13623038422784</c:v>
                </c:pt>
                <c:pt idx="1650">
                  <c:v>208.15289785393261</c:v>
                </c:pt>
                <c:pt idx="1651">
                  <c:v>213.80100815273209</c:v>
                </c:pt>
                <c:pt idx="1652">
                  <c:v>212.71850620043278</c:v>
                </c:pt>
                <c:pt idx="1653">
                  <c:v>198.64672877577837</c:v>
                </c:pt>
                <c:pt idx="1654">
                  <c:v>194.91590858543469</c:v>
                </c:pt>
                <c:pt idx="1655">
                  <c:v>191.16081256794345</c:v>
                </c:pt>
                <c:pt idx="1656">
                  <c:v>187.74281324170315</c:v>
                </c:pt>
                <c:pt idx="1657">
                  <c:v>185.55311651077741</c:v>
                </c:pt>
                <c:pt idx="1658">
                  <c:v>186.61232098209388</c:v>
                </c:pt>
                <c:pt idx="1659">
                  <c:v>189.07621270334153</c:v>
                </c:pt>
                <c:pt idx="1660">
                  <c:v>188.81492364255578</c:v>
                </c:pt>
                <c:pt idx="1661">
                  <c:v>192.36157716570858</c:v>
                </c:pt>
                <c:pt idx="1662">
                  <c:v>194.58517080531988</c:v>
                </c:pt>
                <c:pt idx="1663">
                  <c:v>192.80231978572874</c:v>
                </c:pt>
                <c:pt idx="1664">
                  <c:v>189.74029324924615</c:v>
                </c:pt>
                <c:pt idx="1665">
                  <c:v>188.1445293361181</c:v>
                </c:pt>
                <c:pt idx="1666">
                  <c:v>186.44953357633372</c:v>
                </c:pt>
                <c:pt idx="1667">
                  <c:v>183.27676310464659</c:v>
                </c:pt>
                <c:pt idx="1668">
                  <c:v>179.45978325985368</c:v>
                </c:pt>
                <c:pt idx="1669">
                  <c:v>178.38009683046258</c:v>
                </c:pt>
                <c:pt idx="1670">
                  <c:v>182.53682365262702</c:v>
                </c:pt>
                <c:pt idx="1671">
                  <c:v>183.43539631525826</c:v>
                </c:pt>
                <c:pt idx="1672">
                  <c:v>186.36421499782108</c:v>
                </c:pt>
                <c:pt idx="1673">
                  <c:v>188.7249735202532</c:v>
                </c:pt>
                <c:pt idx="1674">
                  <c:v>199.34889501197196</c:v>
                </c:pt>
                <c:pt idx="1675">
                  <c:v>200.55525669799354</c:v>
                </c:pt>
                <c:pt idx="1676">
                  <c:v>202.71638776685219</c:v>
                </c:pt>
                <c:pt idx="1677">
                  <c:v>205.3302120093222</c:v>
                </c:pt>
                <c:pt idx="1678">
                  <c:v>204.85299822157094</c:v>
                </c:pt>
                <c:pt idx="1679">
                  <c:v>203.18752669131422</c:v>
                </c:pt>
                <c:pt idx="1680">
                  <c:v>202.75074627488138</c:v>
                </c:pt>
                <c:pt idx="1681">
                  <c:v>206.47869280986137</c:v>
                </c:pt>
                <c:pt idx="1682">
                  <c:v>209.3261535505064</c:v>
                </c:pt>
                <c:pt idx="1683">
                  <c:v>211.2688483976944</c:v>
                </c:pt>
                <c:pt idx="1684">
                  <c:v>212.25431333870947</c:v>
                </c:pt>
                <c:pt idx="1685">
                  <c:v>213.11280462106109</c:v>
                </c:pt>
                <c:pt idx="1686">
                  <c:v>213.35927074476675</c:v>
                </c:pt>
                <c:pt idx="1687">
                  <c:v>213.88042210591601</c:v>
                </c:pt>
                <c:pt idx="1688">
                  <c:v>217.8594081615864</c:v>
                </c:pt>
                <c:pt idx="1689">
                  <c:v>216.81982296970202</c:v>
                </c:pt>
                <c:pt idx="1690">
                  <c:v>216.81982296970202</c:v>
                </c:pt>
                <c:pt idx="1691">
                  <c:v>217.96386028162303</c:v>
                </c:pt>
                <c:pt idx="1692">
                  <c:v>220.86103618937969</c:v>
                </c:pt>
                <c:pt idx="1693">
                  <c:v>223.24335003670643</c:v>
                </c:pt>
                <c:pt idx="1694">
                  <c:v>226.06907528700575</c:v>
                </c:pt>
                <c:pt idx="1695">
                  <c:v>226.15799036739841</c:v>
                </c:pt>
                <c:pt idx="1696">
                  <c:v>224.36267407685727</c:v>
                </c:pt>
                <c:pt idx="1697">
                  <c:v>223.85479439890153</c:v>
                </c:pt>
                <c:pt idx="1698">
                  <c:v>223.24335003670643</c:v>
                </c:pt>
                <c:pt idx="1699">
                  <c:v>225.47693059019792</c:v>
                </c:pt>
                <c:pt idx="1700">
                  <c:v>222.45769174017551</c:v>
                </c:pt>
                <c:pt idx="1701">
                  <c:v>218.79444425367964</c:v>
                </c:pt>
                <c:pt idx="1702">
                  <c:v>218.55492521841811</c:v>
                </c:pt>
                <c:pt idx="1703">
                  <c:v>219.64532535867627</c:v>
                </c:pt>
                <c:pt idx="1704">
                  <c:v>217.12569827554935</c:v>
                </c:pt>
                <c:pt idx="1705">
                  <c:v>217.36311327638558</c:v>
                </c:pt>
                <c:pt idx="1706">
                  <c:v>214.23558646665339</c:v>
                </c:pt>
                <c:pt idx="1707">
                  <c:v>213.76910017188322</c:v>
                </c:pt>
                <c:pt idx="1708">
                  <c:v>210.64838338105321</c:v>
                </c:pt>
                <c:pt idx="1709">
                  <c:v>212.15276814297945</c:v>
                </c:pt>
                <c:pt idx="1710">
                  <c:v>212.95095277692019</c:v>
                </c:pt>
                <c:pt idx="1711">
                  <c:v>210.87821815403896</c:v>
                </c:pt>
                <c:pt idx="1712">
                  <c:v>208.90270740285865</c:v>
                </c:pt>
                <c:pt idx="1713">
                  <c:v>205.69268819943105</c:v>
                </c:pt>
                <c:pt idx="1714">
                  <c:v>207.14514055417212</c:v>
                </c:pt>
                <c:pt idx="1715">
                  <c:v>206.27571736099407</c:v>
                </c:pt>
                <c:pt idx="1716">
                  <c:v>206.24657707028192</c:v>
                </c:pt>
                <c:pt idx="1717">
                  <c:v>205.64146176657951</c:v>
                </c:pt>
                <c:pt idx="1718">
                  <c:v>201.79796052294938</c:v>
                </c:pt>
                <c:pt idx="1719">
                  <c:v>199.96652399136048</c:v>
                </c:pt>
                <c:pt idx="1720">
                  <c:v>195.59983547983092</c:v>
                </c:pt>
                <c:pt idx="1721">
                  <c:v>194.4806268405753</c:v>
                </c:pt>
                <c:pt idx="1722">
                  <c:v>195.48250242281063</c:v>
                </c:pt>
                <c:pt idx="1723">
                  <c:v>194.37122557165381</c:v>
                </c:pt>
                <c:pt idx="1724">
                  <c:v>194.72100215878345</c:v>
                </c:pt>
                <c:pt idx="1725">
                  <c:v>190.59101430376327</c:v>
                </c:pt>
                <c:pt idx="1726">
                  <c:v>190.31506805665001</c:v>
                </c:pt>
                <c:pt idx="1727">
                  <c:v>187.90857922327456</c:v>
                </c:pt>
                <c:pt idx="1728">
                  <c:v>186.40293724429247</c:v>
                </c:pt>
                <c:pt idx="1729">
                  <c:v>187.03962068969003</c:v>
                </c:pt>
                <c:pt idx="1730">
                  <c:v>188.71627325418083</c:v>
                </c:pt>
                <c:pt idx="1731">
                  <c:v>187.7651806551244</c:v>
                </c:pt>
                <c:pt idx="1732">
                  <c:v>189.78999597580793</c:v>
                </c:pt>
                <c:pt idx="1733">
                  <c:v>192.24021254593566</c:v>
                </c:pt>
                <c:pt idx="1734">
                  <c:v>193.85641199722085</c:v>
                </c:pt>
                <c:pt idx="1735">
                  <c:v>193.11709065955318</c:v>
                </c:pt>
                <c:pt idx="1736">
                  <c:v>196.7339474241945</c:v>
                </c:pt>
                <c:pt idx="1737">
                  <c:v>193.89699240832164</c:v>
                </c:pt>
                <c:pt idx="1738">
                  <c:v>195.27665892475531</c:v>
                </c:pt>
                <c:pt idx="1739">
                  <c:v>194.01622319510452</c:v>
                </c:pt>
                <c:pt idx="1740">
                  <c:v>196.2413079608645</c:v>
                </c:pt>
                <c:pt idx="1741">
                  <c:v>197.27030888573211</c:v>
                </c:pt>
                <c:pt idx="1742">
                  <c:v>195.99208886350601</c:v>
                </c:pt>
                <c:pt idx="1743">
                  <c:v>193.49251260204892</c:v>
                </c:pt>
                <c:pt idx="1744">
                  <c:v>192.08845556620798</c:v>
                </c:pt>
                <c:pt idx="1745">
                  <c:v>190.03175260839225</c:v>
                </c:pt>
                <c:pt idx="1746">
                  <c:v>190.22786036340193</c:v>
                </c:pt>
                <c:pt idx="1747">
                  <c:v>188.5699698960203</c:v>
                </c:pt>
                <c:pt idx="1748">
                  <c:v>184.86125938767</c:v>
                </c:pt>
                <c:pt idx="1749">
                  <c:v>177.36132969037743</c:v>
                </c:pt>
                <c:pt idx="1750">
                  <c:v>164.62024517173037</c:v>
                </c:pt>
                <c:pt idx="1751">
                  <c:v>160.74250671302653</c:v>
                </c:pt>
                <c:pt idx="1752">
                  <c:v>156.84136756053201</c:v>
                </c:pt>
                <c:pt idx="1753">
                  <c:v>152.12680116346414</c:v>
                </c:pt>
                <c:pt idx="1754">
                  <c:v>150.41392780392027</c:v>
                </c:pt>
                <c:pt idx="1755">
                  <c:v>146.60459654016555</c:v>
                </c:pt>
                <c:pt idx="1756">
                  <c:v>144.93626811493851</c:v>
                </c:pt>
                <c:pt idx="1757">
                  <c:v>142.99467749450918</c:v>
                </c:pt>
                <c:pt idx="1758">
                  <c:v>137.59841912993039</c:v>
                </c:pt>
                <c:pt idx="1759">
                  <c:v>137.20014318693364</c:v>
                </c:pt>
                <c:pt idx="1760">
                  <c:v>136.21446787926212</c:v>
                </c:pt>
                <c:pt idx="1761">
                  <c:v>136.67645876463538</c:v>
                </c:pt>
                <c:pt idx="1762">
                  <c:v>133.7857210022899</c:v>
                </c:pt>
                <c:pt idx="1763">
                  <c:v>133.19965896573385</c:v>
                </c:pt>
                <c:pt idx="1764">
                  <c:v>133.43667485376039</c:v>
                </c:pt>
                <c:pt idx="1765">
                  <c:v>132.89569207901431</c:v>
                </c:pt>
                <c:pt idx="1766">
                  <c:v>133.31130171131619</c:v>
                </c:pt>
                <c:pt idx="1767">
                  <c:v>136.9358868177448</c:v>
                </c:pt>
                <c:pt idx="1768">
                  <c:v>138.28016893983659</c:v>
                </c:pt>
                <c:pt idx="1769">
                  <c:v>141.12402121655438</c:v>
                </c:pt>
                <c:pt idx="1770">
                  <c:v>143.27981482937878</c:v>
                </c:pt>
                <c:pt idx="1771">
                  <c:v>146.08922296328873</c:v>
                </c:pt>
                <c:pt idx="1772">
                  <c:v>146.98932434458774</c:v>
                </c:pt>
                <c:pt idx="1773">
                  <c:v>147.6286492372524</c:v>
                </c:pt>
                <c:pt idx="1774">
                  <c:v>147.04968764875954</c:v>
                </c:pt>
                <c:pt idx="1775">
                  <c:v>149.1416254804802</c:v>
                </c:pt>
                <c:pt idx="1776">
                  <c:v>151.31280106741588</c:v>
                </c:pt>
                <c:pt idx="1777">
                  <c:v>151.09069399219499</c:v>
                </c:pt>
                <c:pt idx="1778">
                  <c:v>151.80130094313247</c:v>
                </c:pt>
                <c:pt idx="1779">
                  <c:v>152.92506388806828</c:v>
                </c:pt>
                <c:pt idx="1780">
                  <c:v>151.95897524206686</c:v>
                </c:pt>
                <c:pt idx="1781">
                  <c:v>152.8276964415945</c:v>
                </c:pt>
                <c:pt idx="1782">
                  <c:v>152.44028382638916</c:v>
                </c:pt>
                <c:pt idx="1783">
                  <c:v>154.51203845997446</c:v>
                </c:pt>
                <c:pt idx="1784">
                  <c:v>155.31664342506446</c:v>
                </c:pt>
                <c:pt idx="1785">
                  <c:v>154.33171289740358</c:v>
                </c:pt>
                <c:pt idx="1786">
                  <c:v>154.34787406251357</c:v>
                </c:pt>
                <c:pt idx="1787">
                  <c:v>154.84950058997055</c:v>
                </c:pt>
                <c:pt idx="1788">
                  <c:v>154.86302642111553</c:v>
                </c:pt>
                <c:pt idx="1789">
                  <c:v>156.73070371113985</c:v>
                </c:pt>
                <c:pt idx="1790">
                  <c:v>157.51782115976323</c:v>
                </c:pt>
                <c:pt idx="1791">
                  <c:v>157.71250816635396</c:v>
                </c:pt>
                <c:pt idx="1792">
                  <c:v>157.32065827873404</c:v>
                </c:pt>
                <c:pt idx="1793">
                  <c:v>157.41823036102281</c:v>
                </c:pt>
                <c:pt idx="1794">
                  <c:v>155.76430004718262</c:v>
                </c:pt>
                <c:pt idx="1795">
                  <c:v>157.51782115976323</c:v>
                </c:pt>
                <c:pt idx="1796">
                  <c:v>156.73362855695709</c:v>
                </c:pt>
                <c:pt idx="1797">
                  <c:v>157.12474640935258</c:v>
                </c:pt>
                <c:pt idx="1798">
                  <c:v>156.04732050568853</c:v>
                </c:pt>
                <c:pt idx="1799">
                  <c:v>156.34445302542218</c:v>
                </c:pt>
                <c:pt idx="1800">
                  <c:v>155.86089780887849</c:v>
                </c:pt>
                <c:pt idx="1801">
                  <c:v>155.18843674010117</c:v>
                </c:pt>
                <c:pt idx="1802">
                  <c:v>155.7725387914592</c:v>
                </c:pt>
                <c:pt idx="1803">
                  <c:v>155.19982030157917</c:v>
                </c:pt>
                <c:pt idx="1804">
                  <c:v>154.82034189415128</c:v>
                </c:pt>
                <c:pt idx="1805">
                  <c:v>155.58994999934777</c:v>
                </c:pt>
                <c:pt idx="1806">
                  <c:v>153.78608267711039</c:v>
                </c:pt>
                <c:pt idx="1807">
                  <c:v>153.41347793042746</c:v>
                </c:pt>
                <c:pt idx="1808">
                  <c:v>153.78608267711039</c:v>
                </c:pt>
                <c:pt idx="1809">
                  <c:v>154.16050176651527</c:v>
                </c:pt>
                <c:pt idx="1810">
                  <c:v>154.83324932017501</c:v>
                </c:pt>
                <c:pt idx="1811">
                  <c:v>154.45765240508217</c:v>
                </c:pt>
                <c:pt idx="1812">
                  <c:v>155.22181545950625</c:v>
                </c:pt>
                <c:pt idx="1813">
                  <c:v>155.31575047399934</c:v>
                </c:pt>
                <c:pt idx="1814">
                  <c:v>154.84641379028196</c:v>
                </c:pt>
                <c:pt idx="1815">
                  <c:v>155.79591637504251</c:v>
                </c:pt>
                <c:pt idx="1816">
                  <c:v>155.71031181874991</c:v>
                </c:pt>
                <c:pt idx="1817">
                  <c:v>154.22640755550179</c:v>
                </c:pt>
                <c:pt idx="1818">
                  <c:v>153.58586275336998</c:v>
                </c:pt>
                <c:pt idx="1819">
                  <c:v>152.92801277906756</c:v>
                </c:pt>
                <c:pt idx="1820">
                  <c:v>152.99631711857847</c:v>
                </c:pt>
                <c:pt idx="1821">
                  <c:v>153.93375549587191</c:v>
                </c:pt>
                <c:pt idx="1822">
                  <c:v>155.62533522659658</c:v>
                </c:pt>
                <c:pt idx="1823">
                  <c:v>155.7182189738968</c:v>
                </c:pt>
                <c:pt idx="1824">
                  <c:v>153.51456547734639</c:v>
                </c:pt>
                <c:pt idx="1825">
                  <c:v>154.53112162082431</c:v>
                </c:pt>
                <c:pt idx="1826">
                  <c:v>156.75960194338595</c:v>
                </c:pt>
                <c:pt idx="1827">
                  <c:v>157.86906290674912</c:v>
                </c:pt>
                <c:pt idx="1828">
                  <c:v>158.23555088677656</c:v>
                </c:pt>
                <c:pt idx="1829">
                  <c:v>160.53293993777876</c:v>
                </c:pt>
                <c:pt idx="1830">
                  <c:v>174.74202057002245</c:v>
                </c:pt>
                <c:pt idx="1831">
                  <c:v>180.22425149497238</c:v>
                </c:pt>
                <c:pt idx="1832">
                  <c:v>173.13367335736859</c:v>
                </c:pt>
                <c:pt idx="1833">
                  <c:v>186.67381037660405</c:v>
                </c:pt>
                <c:pt idx="1834">
                  <c:v>193.21052922435277</c:v>
                </c:pt>
                <c:pt idx="1835">
                  <c:v>193.93487206480376</c:v>
                </c:pt>
                <c:pt idx="1836">
                  <c:v>193.56582153429065</c:v>
                </c:pt>
                <c:pt idx="1837">
                  <c:v>193.4179645495675</c:v>
                </c:pt>
                <c:pt idx="1838">
                  <c:v>197.78822472356663</c:v>
                </c:pt>
                <c:pt idx="1839">
                  <c:v>192.5018776982136</c:v>
                </c:pt>
                <c:pt idx="1840">
                  <c:v>189.78069201947818</c:v>
                </c:pt>
                <c:pt idx="1841">
                  <c:v>188.96962846590921</c:v>
                </c:pt>
                <c:pt idx="1842">
                  <c:v>187.82617029400998</c:v>
                </c:pt>
                <c:pt idx="1843">
                  <c:v>189.45692984107455</c:v>
                </c:pt>
                <c:pt idx="1844">
                  <c:v>191.85255269943653</c:v>
                </c:pt>
                <c:pt idx="1845">
                  <c:v>190.01080653483348</c:v>
                </c:pt>
                <c:pt idx="1846">
                  <c:v>188.99769467714839</c:v>
                </c:pt>
                <c:pt idx="1847">
                  <c:v>191.86528744174404</c:v>
                </c:pt>
                <c:pt idx="1848">
                  <c:v>187.35950420132264</c:v>
                </c:pt>
                <c:pt idx="1849">
                  <c:v>180.10346287706568</c:v>
                </c:pt>
                <c:pt idx="1850">
                  <c:v>179.68321348954001</c:v>
                </c:pt>
                <c:pt idx="1851">
                  <c:v>179.32992482850614</c:v>
                </c:pt>
                <c:pt idx="1852">
                  <c:v>179.07344561063547</c:v>
                </c:pt>
                <c:pt idx="1853">
                  <c:v>178.97573294771405</c:v>
                </c:pt>
                <c:pt idx="1854">
                  <c:v>181.16210097649224</c:v>
                </c:pt>
                <c:pt idx="1855">
                  <c:v>183.1260163648756</c:v>
                </c:pt>
                <c:pt idx="1856">
                  <c:v>183.31796422494529</c:v>
                </c:pt>
                <c:pt idx="1857">
                  <c:v>181.52822456266821</c:v>
                </c:pt>
                <c:pt idx="1858">
                  <c:v>180.94352465290257</c:v>
                </c:pt>
                <c:pt idx="1859">
                  <c:v>179.39438289794762</c:v>
                </c:pt>
                <c:pt idx="1860">
                  <c:v>177.03764424575834</c:v>
                </c:pt>
                <c:pt idx="1861">
                  <c:v>173.95464851630004</c:v>
                </c:pt>
                <c:pt idx="1862">
                  <c:v>174.43476477330137</c:v>
                </c:pt>
                <c:pt idx="1863">
                  <c:v>167.77453326924118</c:v>
                </c:pt>
                <c:pt idx="1864">
                  <c:v>163.15056802810992</c:v>
                </c:pt>
                <c:pt idx="1865">
                  <c:v>160.86636945993027</c:v>
                </c:pt>
                <c:pt idx="1866">
                  <c:v>162.64421708459341</c:v>
                </c:pt>
                <c:pt idx="1867">
                  <c:v>162.57249545082794</c:v>
                </c:pt>
                <c:pt idx="1868">
                  <c:v>162.33691309500176</c:v>
                </c:pt>
                <c:pt idx="1869">
                  <c:v>157.29016587968096</c:v>
                </c:pt>
                <c:pt idx="1870">
                  <c:v>155.29822320087308</c:v>
                </c:pt>
                <c:pt idx="1871">
                  <c:v>154.24499583891082</c:v>
                </c:pt>
                <c:pt idx="1872">
                  <c:v>151.8171115758928</c:v>
                </c:pt>
                <c:pt idx="1873">
                  <c:v>152.79941017606612</c:v>
                </c:pt>
                <c:pt idx="1874">
                  <c:v>152.54694263955011</c:v>
                </c:pt>
                <c:pt idx="1875">
                  <c:v>150.00658096334229</c:v>
                </c:pt>
                <c:pt idx="1876">
                  <c:v>148.41524802919969</c:v>
                </c:pt>
                <c:pt idx="1877">
                  <c:v>148.59522974489923</c:v>
                </c:pt>
                <c:pt idx="1878">
                  <c:v>150.5441238419381</c:v>
                </c:pt>
                <c:pt idx="1879">
                  <c:v>151.60777440227818</c:v>
                </c:pt>
                <c:pt idx="1880">
                  <c:v>149.72495619389059</c:v>
                </c:pt>
                <c:pt idx="1881">
                  <c:v>146.84010399686525</c:v>
                </c:pt>
                <c:pt idx="1882">
                  <c:v>143.98293778204805</c:v>
                </c:pt>
                <c:pt idx="1883">
                  <c:v>145.77055409657166</c:v>
                </c:pt>
                <c:pt idx="1884">
                  <c:v>145.90141391990241</c:v>
                </c:pt>
                <c:pt idx="1885">
                  <c:v>145.06856889816655</c:v>
                </c:pt>
                <c:pt idx="1886">
                  <c:v>141.40905090625608</c:v>
                </c:pt>
                <c:pt idx="1887">
                  <c:v>138.66425811215115</c:v>
                </c:pt>
                <c:pt idx="1888">
                  <c:v>137.77567301739617</c:v>
                </c:pt>
                <c:pt idx="1889">
                  <c:v>136.40231033730484</c:v>
                </c:pt>
                <c:pt idx="1890">
                  <c:v>135.93734316287708</c:v>
                </c:pt>
                <c:pt idx="1891">
                  <c:v>133.51621664889183</c:v>
                </c:pt>
                <c:pt idx="1892">
                  <c:v>132.84985581240198</c:v>
                </c:pt>
                <c:pt idx="1893">
                  <c:v>131.37459315541565</c:v>
                </c:pt>
                <c:pt idx="1894">
                  <c:v>131.45569209075259</c:v>
                </c:pt>
                <c:pt idx="1895">
                  <c:v>130.72938631022396</c:v>
                </c:pt>
                <c:pt idx="1896">
                  <c:v>128.55894571904005</c:v>
                </c:pt>
                <c:pt idx="1897">
                  <c:v>129.82493321357327</c:v>
                </c:pt>
                <c:pt idx="1898">
                  <c:v>128.44089608116658</c:v>
                </c:pt>
                <c:pt idx="1899">
                  <c:v>128.75549320560441</c:v>
                </c:pt>
                <c:pt idx="1900">
                  <c:v>129.59203689798537</c:v>
                </c:pt>
                <c:pt idx="1901">
                  <c:v>129.274310810092</c:v>
                </c:pt>
                <c:pt idx="1902">
                  <c:v>129.87341966619016</c:v>
                </c:pt>
                <c:pt idx="1903">
                  <c:v>131.6488789113757</c:v>
                </c:pt>
                <c:pt idx="1904">
                  <c:v>131.6697500299247</c:v>
                </c:pt>
                <c:pt idx="1905">
                  <c:v>129.87758546152372</c:v>
                </c:pt>
                <c:pt idx="1906">
                  <c:v>129.60186267132977</c:v>
                </c:pt>
                <c:pt idx="1907">
                  <c:v>127.44249911888167</c:v>
                </c:pt>
                <c:pt idx="1908">
                  <c:v>127.40298222065361</c:v>
                </c:pt>
                <c:pt idx="1909">
                  <c:v>127.6056818149454</c:v>
                </c:pt>
                <c:pt idx="1910">
                  <c:v>127.84079315611979</c:v>
                </c:pt>
                <c:pt idx="1911">
                  <c:v>127.0661760592009</c:v>
                </c:pt>
                <c:pt idx="1912">
                  <c:v>127.91102782963067</c:v>
                </c:pt>
                <c:pt idx="1913">
                  <c:v>127.57311487185095</c:v>
                </c:pt>
                <c:pt idx="1914">
                  <c:v>129.64321300572792</c:v>
                </c:pt>
                <c:pt idx="1915">
                  <c:v>129.40929442910041</c:v>
                </c:pt>
                <c:pt idx="1916">
                  <c:v>129.95517614470634</c:v>
                </c:pt>
                <c:pt idx="1917">
                  <c:v>128.864458171373</c:v>
                </c:pt>
                <c:pt idx="1918">
                  <c:v>128.42314153380002</c:v>
                </c:pt>
                <c:pt idx="1919">
                  <c:v>128.9676244822443</c:v>
                </c:pt>
                <c:pt idx="1920">
                  <c:v>129.95517614470634</c:v>
                </c:pt>
                <c:pt idx="1921">
                  <c:v>129.61700379945665</c:v>
                </c:pt>
                <c:pt idx="1922">
                  <c:v>129.61700379945665</c:v>
                </c:pt>
                <c:pt idx="1923">
                  <c:v>129.53950076670549</c:v>
                </c:pt>
                <c:pt idx="1924">
                  <c:v>129.22969821962658</c:v>
                </c:pt>
                <c:pt idx="1925">
                  <c:v>127.94249451478139</c:v>
                </c:pt>
                <c:pt idx="1926">
                  <c:v>128.38065374257195</c:v>
                </c:pt>
                <c:pt idx="1927">
                  <c:v>128.38065374257195</c:v>
                </c:pt>
                <c:pt idx="1928">
                  <c:v>127.84079315611979</c:v>
                </c:pt>
                <c:pt idx="1929">
                  <c:v>127.10022070199902</c:v>
                </c:pt>
                <c:pt idx="1930">
                  <c:v>127.53699121987529</c:v>
                </c:pt>
                <c:pt idx="1931">
                  <c:v>126.56308439541307</c:v>
                </c:pt>
                <c:pt idx="1932">
                  <c:v>126.83342874321826</c:v>
                </c:pt>
                <c:pt idx="1933">
                  <c:v>126.47053618976358</c:v>
                </c:pt>
                <c:pt idx="1934">
                  <c:v>125.64535111415273</c:v>
                </c:pt>
                <c:pt idx="1935">
                  <c:v>125.7810073612482</c:v>
                </c:pt>
                <c:pt idx="1936">
                  <c:v>124.53449499647623</c:v>
                </c:pt>
                <c:pt idx="1937">
                  <c:v>124.90546417407954</c:v>
                </c:pt>
                <c:pt idx="1938">
                  <c:v>124.61642489172333</c:v>
                </c:pt>
                <c:pt idx="1939">
                  <c:v>124.65685310054548</c:v>
                </c:pt>
                <c:pt idx="1940">
                  <c:v>124.64207435739947</c:v>
                </c:pt>
                <c:pt idx="1941">
                  <c:v>124.16773427796088</c:v>
                </c:pt>
                <c:pt idx="1942">
                  <c:v>123.18578414062324</c:v>
                </c:pt>
                <c:pt idx="1943">
                  <c:v>122.72087815355047</c:v>
                </c:pt>
                <c:pt idx="1944">
                  <c:v>122.81141777327812</c:v>
                </c:pt>
                <c:pt idx="1945">
                  <c:v>122.85628129206437</c:v>
                </c:pt>
                <c:pt idx="1946">
                  <c:v>122.3534610769422</c:v>
                </c:pt>
                <c:pt idx="1947">
                  <c:v>122.80706256886981</c:v>
                </c:pt>
                <c:pt idx="1948">
                  <c:v>123.34923891166211</c:v>
                </c:pt>
                <c:pt idx="1949">
                  <c:v>123.34923891166211</c:v>
                </c:pt>
                <c:pt idx="1950">
                  <c:v>122.58003627215651</c:v>
                </c:pt>
                <c:pt idx="1951">
                  <c:v>123.21037485464585</c:v>
                </c:pt>
                <c:pt idx="1952">
                  <c:v>123.56662730973352</c:v>
                </c:pt>
                <c:pt idx="1953">
                  <c:v>123.56662730973352</c:v>
                </c:pt>
                <c:pt idx="1954">
                  <c:v>123.7890727883909</c:v>
                </c:pt>
                <c:pt idx="1955">
                  <c:v>123.46975637991029</c:v>
                </c:pt>
                <c:pt idx="1956">
                  <c:v>123.73162883362801</c:v>
                </c:pt>
                <c:pt idx="1957">
                  <c:v>123.61874236874228</c:v>
                </c:pt>
                <c:pt idx="1958">
                  <c:v>123.28360470107312</c:v>
                </c:pt>
                <c:pt idx="1959">
                  <c:v>123.90562082157552</c:v>
                </c:pt>
                <c:pt idx="1960">
                  <c:v>123.61874236874228</c:v>
                </c:pt>
                <c:pt idx="1961">
                  <c:v>123.68129374849572</c:v>
                </c:pt>
                <c:pt idx="1962">
                  <c:v>124.70244153425411</c:v>
                </c:pt>
                <c:pt idx="1963">
                  <c:v>125.44154811100105</c:v>
                </c:pt>
                <c:pt idx="1964">
                  <c:v>124.25056665922882</c:v>
                </c:pt>
                <c:pt idx="1965">
                  <c:v>123.63017817165867</c:v>
                </c:pt>
                <c:pt idx="1966">
                  <c:v>124.02642874272205</c:v>
                </c:pt>
                <c:pt idx="1967">
                  <c:v>124.08748766917182</c:v>
                </c:pt>
                <c:pt idx="1968">
                  <c:v>124.70702604272198</c:v>
                </c:pt>
                <c:pt idx="1969">
                  <c:v>124.81892988484827</c:v>
                </c:pt>
                <c:pt idx="1970">
                  <c:v>125.38524624078958</c:v>
                </c:pt>
                <c:pt idx="1971">
                  <c:v>124.98970918640238</c:v>
                </c:pt>
                <c:pt idx="1972">
                  <c:v>125.27303691441854</c:v>
                </c:pt>
                <c:pt idx="1973">
                  <c:v>124.87785383266936</c:v>
                </c:pt>
                <c:pt idx="1974">
                  <c:v>124.87785383266936</c:v>
                </c:pt>
                <c:pt idx="1975">
                  <c:v>124.87785383266936</c:v>
                </c:pt>
                <c:pt idx="1976">
                  <c:v>124.87785383266936</c:v>
                </c:pt>
                <c:pt idx="1977">
                  <c:v>124.2591212662184</c:v>
                </c:pt>
                <c:pt idx="1978">
                  <c:v>124.4289956602998</c:v>
                </c:pt>
                <c:pt idx="1979">
                  <c:v>124.20634430446221</c:v>
                </c:pt>
                <c:pt idx="1980">
                  <c:v>124.59940235605831</c:v>
                </c:pt>
                <c:pt idx="1981">
                  <c:v>124.59940235605831</c:v>
                </c:pt>
                <c:pt idx="1982">
                  <c:v>124.37684431903907</c:v>
                </c:pt>
                <c:pt idx="1983">
                  <c:v>125.55470066168252</c:v>
                </c:pt>
                <c:pt idx="1984">
                  <c:v>125.44254146875366</c:v>
                </c:pt>
                <c:pt idx="1985">
                  <c:v>125.0480680679085</c:v>
                </c:pt>
                <c:pt idx="1986">
                  <c:v>125.15987455897275</c:v>
                </c:pt>
                <c:pt idx="1987">
                  <c:v>124.54119390266273</c:v>
                </c:pt>
                <c:pt idx="1988">
                  <c:v>124.82275830479402</c:v>
                </c:pt>
                <c:pt idx="1989">
                  <c:v>124.31814119402515</c:v>
                </c:pt>
                <c:pt idx="1990">
                  <c:v>123.81328625286581</c:v>
                </c:pt>
                <c:pt idx="1991">
                  <c:v>123.70317752965725</c:v>
                </c:pt>
                <c:pt idx="1992">
                  <c:v>123.98448834326948</c:v>
                </c:pt>
                <c:pt idx="1993">
                  <c:v>123.98448834326948</c:v>
                </c:pt>
                <c:pt idx="1994">
                  <c:v>124.76920029480922</c:v>
                </c:pt>
                <c:pt idx="1995">
                  <c:v>124.10417986610858</c:v>
                </c:pt>
                <c:pt idx="1996">
                  <c:v>123.16628996728934</c:v>
                </c:pt>
                <c:pt idx="1997">
                  <c:v>122.94881763827873</c:v>
                </c:pt>
                <c:pt idx="1998">
                  <c:v>122.73211192900794</c:v>
                </c:pt>
                <c:pt idx="1999">
                  <c:v>122.23666669908496</c:v>
                </c:pt>
                <c:pt idx="2000">
                  <c:v>122.23666669908496</c:v>
                </c:pt>
                <c:pt idx="2001">
                  <c:v>122.51616879294991</c:v>
                </c:pt>
                <c:pt idx="2002">
                  <c:v>122.2998826494379</c:v>
                </c:pt>
                <c:pt idx="2003">
                  <c:v>121.97907301808208</c:v>
                </c:pt>
                <c:pt idx="2004">
                  <c:v>122.14988849078652</c:v>
                </c:pt>
                <c:pt idx="2005">
                  <c:v>121.82977832283503</c:v>
                </c:pt>
                <c:pt idx="2006">
                  <c:v>121.30033363953775</c:v>
                </c:pt>
                <c:pt idx="2007">
                  <c:v>120.43340668140469</c:v>
                </c:pt>
                <c:pt idx="2008">
                  <c:v>119.74012657359411</c:v>
                </c:pt>
                <c:pt idx="2009">
                  <c:v>118.67130093321366</c:v>
                </c:pt>
                <c:pt idx="2010">
                  <c:v>119.12169970947049</c:v>
                </c:pt>
                <c:pt idx="2011">
                  <c:v>118.30596219775938</c:v>
                </c:pt>
                <c:pt idx="2012">
                  <c:v>118.10402894412229</c:v>
                </c:pt>
                <c:pt idx="2013">
                  <c:v>118.10402894412229</c:v>
                </c:pt>
                <c:pt idx="2014">
                  <c:v>117.90278386469915</c:v>
                </c:pt>
                <c:pt idx="2015">
                  <c:v>118.07588129981568</c:v>
                </c:pt>
                <c:pt idx="2016">
                  <c:v>118.14755863420991</c:v>
                </c:pt>
                <c:pt idx="2017">
                  <c:v>117.847113965925</c:v>
                </c:pt>
                <c:pt idx="2018">
                  <c:v>117.64800477540915</c:v>
                </c:pt>
                <c:pt idx="2019">
                  <c:v>117.37654098635115</c:v>
                </c:pt>
                <c:pt idx="2020">
                  <c:v>116.90574607020145</c:v>
                </c:pt>
                <c:pt idx="2021">
                  <c:v>116.70856052843438</c:v>
                </c:pt>
                <c:pt idx="2022">
                  <c:v>116.88191854344001</c:v>
                </c:pt>
                <c:pt idx="2023">
                  <c:v>116.78309083391348</c:v>
                </c:pt>
                <c:pt idx="2024">
                  <c:v>117.69377818408017</c:v>
                </c:pt>
                <c:pt idx="2025">
                  <c:v>116.85825096737265</c:v>
                </c:pt>
                <c:pt idx="2026">
                  <c:v>116.85825096737265</c:v>
                </c:pt>
                <c:pt idx="2027">
                  <c:v>116.29444605999738</c:v>
                </c:pt>
                <c:pt idx="2028">
                  <c:v>116.10391553446134</c:v>
                </c:pt>
                <c:pt idx="2029">
                  <c:v>115.73649808023869</c:v>
                </c:pt>
                <c:pt idx="2030">
                  <c:v>115.73649808023869</c:v>
                </c:pt>
                <c:pt idx="2031">
                  <c:v>115.3690806260157</c:v>
                </c:pt>
                <c:pt idx="2032">
                  <c:v>114.80295656980239</c:v>
                </c:pt>
                <c:pt idx="2033">
                  <c:v>116.10391553446134</c:v>
                </c:pt>
                <c:pt idx="2034">
                  <c:v>116.4713329886844</c:v>
                </c:pt>
                <c:pt idx="2035">
                  <c:v>116.10391553446134</c:v>
                </c:pt>
                <c:pt idx="2036">
                  <c:v>115.1674104001827</c:v>
                </c:pt>
                <c:pt idx="2037">
                  <c:v>115.1674104001827</c:v>
                </c:pt>
                <c:pt idx="2038">
                  <c:v>115.53186423056306</c:v>
                </c:pt>
                <c:pt idx="2039">
                  <c:v>115.1674104001827</c:v>
                </c:pt>
                <c:pt idx="2040">
                  <c:v>114.96993792316263</c:v>
                </c:pt>
                <c:pt idx="2041">
                  <c:v>114.24685655257665</c:v>
                </c:pt>
                <c:pt idx="2042">
                  <c:v>114.24685655257665</c:v>
                </c:pt>
                <c:pt idx="2043">
                  <c:v>113.33995324995882</c:v>
                </c:pt>
                <c:pt idx="2044">
                  <c:v>112.0914887406731</c:v>
                </c:pt>
                <c:pt idx="2045">
                  <c:v>112.0914887406731</c:v>
                </c:pt>
                <c:pt idx="2046">
                  <c:v>111.56866614674468</c:v>
                </c:pt>
                <c:pt idx="2047">
                  <c:v>111.56866614674468</c:v>
                </c:pt>
                <c:pt idx="2048">
                  <c:v>111.92173154594336</c:v>
                </c:pt>
                <c:pt idx="2049">
                  <c:v>111.92173154594336</c:v>
                </c:pt>
                <c:pt idx="2050">
                  <c:v>111.92173154594336</c:v>
                </c:pt>
                <c:pt idx="2051">
                  <c:v>111.05395092055028</c:v>
                </c:pt>
                <c:pt idx="2052">
                  <c:v>110.54805312165411</c:v>
                </c:pt>
                <c:pt idx="2053">
                  <c:v>110.89568850882893</c:v>
                </c:pt>
                <c:pt idx="2054">
                  <c:v>110.89568850882893</c:v>
                </c:pt>
                <c:pt idx="2055">
                  <c:v>110.39396723537754</c:v>
                </c:pt>
                <c:pt idx="2056">
                  <c:v>109.89984931842032</c:v>
                </c:pt>
                <c:pt idx="2057">
                  <c:v>110.92695071391985</c:v>
                </c:pt>
                <c:pt idx="2058">
                  <c:v>110.92695071391985</c:v>
                </c:pt>
                <c:pt idx="2059">
                  <c:v>110.09274808438295</c:v>
                </c:pt>
                <c:pt idx="2060">
                  <c:v>110.09274808438295</c:v>
                </c:pt>
                <c:pt idx="2061">
                  <c:v>110.43254051674214</c:v>
                </c:pt>
                <c:pt idx="2062">
                  <c:v>110.77233294910116</c:v>
                </c:pt>
                <c:pt idx="2063">
                  <c:v>111.45191781381975</c:v>
                </c:pt>
                <c:pt idx="2064">
                  <c:v>110.95727953516815</c:v>
                </c:pt>
                <c:pt idx="2065">
                  <c:v>111.96904804156766</c:v>
                </c:pt>
                <c:pt idx="2066">
                  <c:v>111.13948563647642</c:v>
                </c:pt>
                <c:pt idx="2067">
                  <c:v>111.13948563647642</c:v>
                </c:pt>
                <c:pt idx="2068">
                  <c:v>111.13948563647642</c:v>
                </c:pt>
                <c:pt idx="2069">
                  <c:v>111.47424312333359</c:v>
                </c:pt>
                <c:pt idx="2070">
                  <c:v>111.31987531076052</c:v>
                </c:pt>
                <c:pt idx="2071">
                  <c:v>111.65217344601675</c:v>
                </c:pt>
                <c:pt idx="2072">
                  <c:v>111.65217344601675</c:v>
                </c:pt>
                <c:pt idx="2073">
                  <c:v>110.98757717550461</c:v>
                </c:pt>
                <c:pt idx="2074">
                  <c:v>110.65527904024879</c:v>
                </c:pt>
                <c:pt idx="2075">
                  <c:v>110.65527904024879</c:v>
                </c:pt>
                <c:pt idx="2076">
                  <c:v>110.98757717550461</c:v>
                </c:pt>
                <c:pt idx="2077">
                  <c:v>110.98757717550461</c:v>
                </c:pt>
                <c:pt idx="2078">
                  <c:v>110.65527904024879</c:v>
                </c:pt>
                <c:pt idx="2079">
                  <c:v>109.99068276973679</c:v>
                </c:pt>
                <c:pt idx="2080">
                  <c:v>110.65527904024879</c:v>
                </c:pt>
                <c:pt idx="2081">
                  <c:v>111.31987531076052</c:v>
                </c:pt>
                <c:pt idx="2082">
                  <c:v>110.50715877787978</c:v>
                </c:pt>
                <c:pt idx="2083">
                  <c:v>110.17728666212473</c:v>
                </c:pt>
                <c:pt idx="2084">
                  <c:v>110.17728666212473</c:v>
                </c:pt>
                <c:pt idx="2085">
                  <c:v>109.37874182385715</c:v>
                </c:pt>
                <c:pt idx="2086">
                  <c:v>109.37874182385715</c:v>
                </c:pt>
                <c:pt idx="2087">
                  <c:v>110.36118561269438</c:v>
                </c:pt>
                <c:pt idx="2088">
                  <c:v>109.89218837763539</c:v>
                </c:pt>
                <c:pt idx="2089">
                  <c:v>109.7526944583895</c:v>
                </c:pt>
                <c:pt idx="2090">
                  <c:v>109.29548516317827</c:v>
                </c:pt>
                <c:pt idx="2091">
                  <c:v>108.52564424055669</c:v>
                </c:pt>
                <c:pt idx="2092">
                  <c:v>108.84390126179019</c:v>
                </c:pt>
                <c:pt idx="2093">
                  <c:v>108.84390126179019</c:v>
                </c:pt>
                <c:pt idx="2094">
                  <c:v>109.16215828302335</c:v>
                </c:pt>
                <c:pt idx="2095">
                  <c:v>108.08260347302269</c:v>
                </c:pt>
                <c:pt idx="2096">
                  <c:v>108.71466548163731</c:v>
                </c:pt>
                <c:pt idx="2097">
                  <c:v>108.71466548163731</c:v>
                </c:pt>
                <c:pt idx="2098">
                  <c:v>109.03069648594425</c:v>
                </c:pt>
                <c:pt idx="2099">
                  <c:v>107.83820046019629</c:v>
                </c:pt>
                <c:pt idx="2100">
                  <c:v>108.46154265938833</c:v>
                </c:pt>
                <c:pt idx="2101">
                  <c:v>108.33836523174759</c:v>
                </c:pt>
                <c:pt idx="2102">
                  <c:v>108.95744160450042</c:v>
                </c:pt>
                <c:pt idx="2103">
                  <c:v>108.52351762360428</c:v>
                </c:pt>
                <c:pt idx="2104">
                  <c:v>109.13838174611755</c:v>
                </c:pt>
                <c:pt idx="2105">
                  <c:v>109.75324586863097</c:v>
                </c:pt>
                <c:pt idx="2106">
                  <c:v>109.31687626262051</c:v>
                </c:pt>
                <c:pt idx="2107">
                  <c:v>109.01152185965249</c:v>
                </c:pt>
                <c:pt idx="2108">
                  <c:v>108.58306048982757</c:v>
                </c:pt>
                <c:pt idx="2109">
                  <c:v>108.8863651280671</c:v>
                </c:pt>
                <c:pt idx="2110">
                  <c:v>108.76287748155538</c:v>
                </c:pt>
                <c:pt idx="2111">
                  <c:v>109.36544189973554</c:v>
                </c:pt>
                <c:pt idx="2112">
                  <c:v>108.52153091430213</c:v>
                </c:pt>
                <c:pt idx="2113">
                  <c:v>108.40284924105994</c:v>
                </c:pt>
                <c:pt idx="2114">
                  <c:v>107.69879478150148</c:v>
                </c:pt>
                <c:pt idx="2115">
                  <c:v>107.29539024935556</c:v>
                </c:pt>
                <c:pt idx="2116">
                  <c:v>105.92901547600954</c:v>
                </c:pt>
                <c:pt idx="2117">
                  <c:v>106.21686606154248</c:v>
                </c:pt>
                <c:pt idx="2118">
                  <c:v>105.44899709104979</c:v>
                </c:pt>
                <c:pt idx="2119">
                  <c:v>104.8805388857072</c:v>
                </c:pt>
                <c:pt idx="2120">
                  <c:v>104.78981048213249</c:v>
                </c:pt>
                <c:pt idx="2121">
                  <c:v>103.49653039574967</c:v>
                </c:pt>
                <c:pt idx="2122">
                  <c:v>102.23412587165151</c:v>
                </c:pt>
                <c:pt idx="2123">
                  <c:v>101.61440228926192</c:v>
                </c:pt>
                <c:pt idx="2124">
                  <c:v>100.93844993572934</c:v>
                </c:pt>
                <c:pt idx="2125">
                  <c:v>101.414151207044</c:v>
                </c:pt>
                <c:pt idx="2126">
                  <c:v>101.08135859177655</c:v>
                </c:pt>
                <c:pt idx="2127">
                  <c:v>100.16316983058275</c:v>
                </c:pt>
                <c:pt idx="2128">
                  <c:v>100.10620339289351</c:v>
                </c:pt>
                <c:pt idx="2129">
                  <c:v>99.789277348761757</c:v>
                </c:pt>
                <c:pt idx="2130">
                  <c:v>99.475387859400925</c:v>
                </c:pt>
                <c:pt idx="2131">
                  <c:v>99.994841581904765</c:v>
                </c:pt>
                <c:pt idx="2132">
                  <c:v>98.906843979722396</c:v>
                </c:pt>
                <c:pt idx="2133">
                  <c:v>98.906843979722396</c:v>
                </c:pt>
                <c:pt idx="2134">
                  <c:v>98.906843979722396</c:v>
                </c:pt>
                <c:pt idx="2135">
                  <c:v>99.681571217161135</c:v>
                </c:pt>
                <c:pt idx="2136">
                  <c:v>99.628636282938757</c:v>
                </c:pt>
                <c:pt idx="2137">
                  <c:v>100.08694729148563</c:v>
                </c:pt>
                <c:pt idx="2138">
                  <c:v>99.525141002083345</c:v>
                </c:pt>
                <c:pt idx="2139">
                  <c:v>99.779031667905286</c:v>
                </c:pt>
                <c:pt idx="2140">
                  <c:v>99.726439196228824</c:v>
                </c:pt>
                <c:pt idx="2141">
                  <c:v>99.674431201806215</c:v>
                </c:pt>
                <c:pt idx="2142">
                  <c:v>99.872679694485058</c:v>
                </c:pt>
                <c:pt idx="2143">
                  <c:v>99.028484376032196</c:v>
                </c:pt>
                <c:pt idx="2144">
                  <c:v>98.735789496202528</c:v>
                </c:pt>
                <c:pt idx="2145">
                  <c:v>97.957692472203135</c:v>
                </c:pt>
                <c:pt idx="2146">
                  <c:v>97.393150427948427</c:v>
                </c:pt>
                <c:pt idx="2147">
                  <c:v>99.326513215599888</c:v>
                </c:pt>
                <c:pt idx="2148">
                  <c:v>100</c:v>
                </c:pt>
                <c:pt idx="2149">
                  <c:v>100.11433589119558</c:v>
                </c:pt>
                <c:pt idx="2150">
                  <c:v>100.45913968506947</c:v>
                </c:pt>
                <c:pt idx="2151">
                  <c:v>99.416824617209187</c:v>
                </c:pt>
                <c:pt idx="2152">
                  <c:v>99.172181758432274</c:v>
                </c:pt>
                <c:pt idx="2153">
                  <c:v>99.286995349790843</c:v>
                </c:pt>
                <c:pt idx="2154">
                  <c:v>99.232116945833226</c:v>
                </c:pt>
                <c:pt idx="2155">
                  <c:v>100.74227781520605</c:v>
                </c:pt>
                <c:pt idx="2156">
                  <c:v>99.917966549182708</c:v>
                </c:pt>
                <c:pt idx="2157">
                  <c:v>98.808464912296671</c:v>
                </c:pt>
                <c:pt idx="2158">
                  <c:v>98.992125303393394</c:v>
                </c:pt>
                <c:pt idx="2159">
                  <c:v>98.835861789798685</c:v>
                </c:pt>
                <c:pt idx="2160">
                  <c:v>98.068675507405288</c:v>
                </c:pt>
                <c:pt idx="2161">
                  <c:v>97.407549460871408</c:v>
                </c:pt>
                <c:pt idx="2162">
                  <c:v>97.750991956239218</c:v>
                </c:pt>
                <c:pt idx="2163">
                  <c:v>95.008928878259042</c:v>
                </c:pt>
                <c:pt idx="2164">
                  <c:v>94.65742366521394</c:v>
                </c:pt>
                <c:pt idx="2165">
                  <c:v>94.52912467410772</c:v>
                </c:pt>
                <c:pt idx="2166">
                  <c:v>94.551888294598825</c:v>
                </c:pt>
                <c:pt idx="2167">
                  <c:v>95.765711418085658</c:v>
                </c:pt>
                <c:pt idx="2168">
                  <c:v>95.88140719627134</c:v>
                </c:pt>
                <c:pt idx="2169">
                  <c:v>94.680895458273881</c:v>
                </c:pt>
                <c:pt idx="2170">
                  <c:v>93.8508989473806</c:v>
                </c:pt>
                <c:pt idx="2171">
                  <c:v>93.242263843583075</c:v>
                </c:pt>
                <c:pt idx="2172">
                  <c:v>91.19772195188574</c:v>
                </c:pt>
                <c:pt idx="2173">
                  <c:v>90.354413664595725</c:v>
                </c:pt>
                <c:pt idx="2174">
                  <c:v>88.971445603377745</c:v>
                </c:pt>
                <c:pt idx="2175">
                  <c:v>86.140980820516788</c:v>
                </c:pt>
                <c:pt idx="2176">
                  <c:v>82.969081146901786</c:v>
                </c:pt>
                <c:pt idx="2177">
                  <c:v>81.963508662895535</c:v>
                </c:pt>
                <c:pt idx="2178">
                  <c:v>82.123431314256123</c:v>
                </c:pt>
                <c:pt idx="2179">
                  <c:v>81.909692799422714</c:v>
                </c:pt>
                <c:pt idx="2180">
                  <c:v>81.618248727897452</c:v>
                </c:pt>
                <c:pt idx="2181">
                  <c:v>80.980144497049665</c:v>
                </c:pt>
                <c:pt idx="2182">
                  <c:v>80.358766135037868</c:v>
                </c:pt>
                <c:pt idx="2183">
                  <c:v>79.826381005657225</c:v>
                </c:pt>
                <c:pt idx="2184">
                  <c:v>78.951328129716003</c:v>
                </c:pt>
                <c:pt idx="2185">
                  <c:v>78.099428419138832</c:v>
                </c:pt>
                <c:pt idx="2186">
                  <c:v>77.876481043602396</c:v>
                </c:pt>
                <c:pt idx="2187">
                  <c:v>76.794532083928971</c:v>
                </c:pt>
                <c:pt idx="2188">
                  <c:v>76.46492336819162</c:v>
                </c:pt>
                <c:pt idx="2189">
                  <c:v>76.482473274333856</c:v>
                </c:pt>
                <c:pt idx="2190">
                  <c:v>76.737664706831865</c:v>
                </c:pt>
                <c:pt idx="2191">
                  <c:v>75.946020336048804</c:v>
                </c:pt>
                <c:pt idx="2192">
                  <c:v>75.318398341222959</c:v>
                </c:pt>
                <c:pt idx="2193">
                  <c:v>74.345140971587128</c:v>
                </c:pt>
                <c:pt idx="2194">
                  <c:v>73.494700064652363</c:v>
                </c:pt>
                <c:pt idx="2195">
                  <c:v>72.667884740894038</c:v>
                </c:pt>
                <c:pt idx="2196">
                  <c:v>71.244988829615394</c:v>
                </c:pt>
                <c:pt idx="2197">
                  <c:v>71.323857470783835</c:v>
                </c:pt>
                <c:pt idx="2198">
                  <c:v>70.96227794687357</c:v>
                </c:pt>
                <c:pt idx="2199">
                  <c:v>69.798205739544073</c:v>
                </c:pt>
                <c:pt idx="2200">
                  <c:v>69.57812931187712</c:v>
                </c:pt>
                <c:pt idx="2201">
                  <c:v>69.437739797144204</c:v>
                </c:pt>
                <c:pt idx="2202">
                  <c:v>69.593693596451359</c:v>
                </c:pt>
                <c:pt idx="2203">
                  <c:v>69.561732172270894</c:v>
                </c:pt>
                <c:pt idx="2204">
                  <c:v>69.382896337953582</c:v>
                </c:pt>
                <c:pt idx="2205">
                  <c:v>69.277264633290386</c:v>
                </c:pt>
                <c:pt idx="2206">
                  <c:v>69.321909624922725</c:v>
                </c:pt>
                <c:pt idx="2207">
                  <c:v>69.146919291836866</c:v>
                </c:pt>
                <c:pt idx="2208">
                  <c:v>69.265665868308943</c:v>
                </c:pt>
                <c:pt idx="2209">
                  <c:v>69.277021266591248</c:v>
                </c:pt>
                <c:pt idx="2210">
                  <c:v>69.360858835606024</c:v>
                </c:pt>
                <c:pt idx="2211">
                  <c:v>68.988500644538703</c:v>
                </c:pt>
                <c:pt idx="2212">
                  <c:v>69.215664921973996</c:v>
                </c:pt>
                <c:pt idx="2213">
                  <c:v>69.372253514828259</c:v>
                </c:pt>
                <c:pt idx="2214">
                  <c:v>69.591540290438317</c:v>
                </c:pt>
                <c:pt idx="2215">
                  <c:v>69.564816126986258</c:v>
                </c:pt>
                <c:pt idx="2216">
                  <c:v>69.815753313292149</c:v>
                </c:pt>
                <c:pt idx="2217">
                  <c:v>69.962145073539318</c:v>
                </c:pt>
                <c:pt idx="2218">
                  <c:v>69.934134280837597</c:v>
                </c:pt>
                <c:pt idx="2219">
                  <c:v>69.56743602949831</c:v>
                </c:pt>
                <c:pt idx="2220">
                  <c:v>69.24905734316458</c:v>
                </c:pt>
                <c:pt idx="2221">
                  <c:v>69.399731547029745</c:v>
                </c:pt>
                <c:pt idx="2222">
                  <c:v>69.545220887672826</c:v>
                </c:pt>
                <c:pt idx="2223">
                  <c:v>69.17759628801943</c:v>
                </c:pt>
                <c:pt idx="2224">
                  <c:v>69.515879169922755</c:v>
                </c:pt>
                <c:pt idx="2225">
                  <c:v>69.065036794457086</c:v>
                </c:pt>
                <c:pt idx="2226">
                  <c:v>66.914940893893032</c:v>
                </c:pt>
                <c:pt idx="2227">
                  <c:v>67.125469010313751</c:v>
                </c:pt>
                <c:pt idx="2228">
                  <c:v>67.135075439512278</c:v>
                </c:pt>
                <c:pt idx="2229">
                  <c:v>67.05542990364323</c:v>
                </c:pt>
                <c:pt idx="2230">
                  <c:v>67.006831335039195</c:v>
                </c:pt>
                <c:pt idx="2231">
                  <c:v>67.267447706464438</c:v>
                </c:pt>
                <c:pt idx="2232">
                  <c:v>66.587361038501456</c:v>
                </c:pt>
                <c:pt idx="2233">
                  <c:v>66.538431759650209</c:v>
                </c:pt>
                <c:pt idx="2234">
                  <c:v>66.650394865885389</c:v>
                </c:pt>
                <c:pt idx="2235">
                  <c:v>65.157564741378835</c:v>
                </c:pt>
                <c:pt idx="2236">
                  <c:v>65.210449223684648</c:v>
                </c:pt>
                <c:pt idx="2237">
                  <c:v>65.244773850184018</c:v>
                </c:pt>
                <c:pt idx="2238">
                  <c:v>64.816564238544032</c:v>
                </c:pt>
                <c:pt idx="2239">
                  <c:v>65.043420411111157</c:v>
                </c:pt>
                <c:pt idx="2240">
                  <c:v>65.260075277493158</c:v>
                </c:pt>
                <c:pt idx="2241">
                  <c:v>65.448248133897209</c:v>
                </c:pt>
                <c:pt idx="2242">
                  <c:v>65.471080219868568</c:v>
                </c:pt>
                <c:pt idx="2243">
                  <c:v>65.655353357207019</c:v>
                </c:pt>
                <c:pt idx="2244">
                  <c:v>65.812257910144382</c:v>
                </c:pt>
                <c:pt idx="2245">
                  <c:v>65.931641976882915</c:v>
                </c:pt>
                <c:pt idx="2246">
                  <c:v>65.393010042942763</c:v>
                </c:pt>
                <c:pt idx="2247">
                  <c:v>63.947334528305753</c:v>
                </c:pt>
                <c:pt idx="2248">
                  <c:v>64.042458581818096</c:v>
                </c:pt>
                <c:pt idx="2249">
                  <c:v>64.245509448750767</c:v>
                </c:pt>
                <c:pt idx="2250">
                  <c:v>64.720753217432659</c:v>
                </c:pt>
                <c:pt idx="2251">
                  <c:v>64.700596876567658</c:v>
                </c:pt>
                <c:pt idx="2252">
                  <c:v>65.013020708570934</c:v>
                </c:pt>
                <c:pt idx="2253">
                  <c:v>64.560477145852758</c:v>
                </c:pt>
                <c:pt idx="2254">
                  <c:v>64.079329883746112</c:v>
                </c:pt>
                <c:pt idx="2255">
                  <c:v>63.851442576224954</c:v>
                </c:pt>
                <c:pt idx="2256">
                  <c:v>63.752745066806575</c:v>
                </c:pt>
                <c:pt idx="2257">
                  <c:v>63.87460086761461</c:v>
                </c:pt>
                <c:pt idx="2258">
                  <c:v>63.324705594953862</c:v>
                </c:pt>
                <c:pt idx="2259">
                  <c:v>62.337105365268428</c:v>
                </c:pt>
                <c:pt idx="2260">
                  <c:v>62.488155974733999</c:v>
                </c:pt>
                <c:pt idx="2261">
                  <c:v>63.018308307507013</c:v>
                </c:pt>
                <c:pt idx="2262">
                  <c:v>63.365252077943104</c:v>
                </c:pt>
                <c:pt idx="2263">
                  <c:v>63.495276708545319</c:v>
                </c:pt>
                <c:pt idx="2264">
                  <c:v>63.603736278462293</c:v>
                </c:pt>
                <c:pt idx="2265">
                  <c:v>63.467238434444354</c:v>
                </c:pt>
                <c:pt idx="2266">
                  <c:v>63.052941134264934</c:v>
                </c:pt>
                <c:pt idx="2267">
                  <c:v>62.947541746828861</c:v>
                </c:pt>
                <c:pt idx="2268">
                  <c:v>63.021750464192884</c:v>
                </c:pt>
                <c:pt idx="2269">
                  <c:v>62.739378007265579</c:v>
                </c:pt>
                <c:pt idx="2270">
                  <c:v>62.706622383688334</c:v>
                </c:pt>
                <c:pt idx="2271">
                  <c:v>62.256413251183155</c:v>
                </c:pt>
                <c:pt idx="2272">
                  <c:v>62.371616368073731</c:v>
                </c:pt>
                <c:pt idx="2273">
                  <c:v>62.433986502687354</c:v>
                </c:pt>
                <c:pt idx="2274">
                  <c:v>62.3177556889827</c:v>
                </c:pt>
                <c:pt idx="2275">
                  <c:v>62.234276133095996</c:v>
                </c:pt>
                <c:pt idx="2276">
                  <c:v>62.254481586510842</c:v>
                </c:pt>
                <c:pt idx="2277">
                  <c:v>62.202776216678274</c:v>
                </c:pt>
                <c:pt idx="2278">
                  <c:v>62.089973557917844</c:v>
                </c:pt>
                <c:pt idx="2279">
                  <c:v>62.028821865360094</c:v>
                </c:pt>
                <c:pt idx="2280">
                  <c:v>62.448122957953913</c:v>
                </c:pt>
                <c:pt idx="2281">
                  <c:v>62.446838058349535</c:v>
                </c:pt>
                <c:pt idx="2282">
                  <c:v>62.374700733694489</c:v>
                </c:pt>
                <c:pt idx="2283">
                  <c:v>61.901075947646895</c:v>
                </c:pt>
                <c:pt idx="2284">
                  <c:v>61.802468966579113</c:v>
                </c:pt>
                <c:pt idx="2285">
                  <c:v>61.863038858656644</c:v>
                </c:pt>
                <c:pt idx="2286">
                  <c:v>62.131756709189133</c:v>
                </c:pt>
                <c:pt idx="2287">
                  <c:v>61.83567296699826</c:v>
                </c:pt>
                <c:pt idx="2288">
                  <c:v>61.994152770559374</c:v>
                </c:pt>
                <c:pt idx="2289">
                  <c:v>61.740685137250374</c:v>
                </c:pt>
                <c:pt idx="2290">
                  <c:v>61.537105771676096</c:v>
                </c:pt>
                <c:pt idx="2291">
                  <c:v>61.643904632975996</c:v>
                </c:pt>
                <c:pt idx="2292">
                  <c:v>61.55796962410809</c:v>
                </c:pt>
                <c:pt idx="2293">
                  <c:v>61.340320487947999</c:v>
                </c:pt>
                <c:pt idx="2294">
                  <c:v>61.013343667885195</c:v>
                </c:pt>
                <c:pt idx="2295">
                  <c:v>59.969766689802157</c:v>
                </c:pt>
                <c:pt idx="2296">
                  <c:v>59.941573028677006</c:v>
                </c:pt>
                <c:pt idx="2297">
                  <c:v>60.002108486683575</c:v>
                </c:pt>
                <c:pt idx="2298">
                  <c:v>60.22138520072896</c:v>
                </c:pt>
                <c:pt idx="2299">
                  <c:v>60.162391835720612</c:v>
                </c:pt>
                <c:pt idx="2300">
                  <c:v>60.411689971801373</c:v>
                </c:pt>
                <c:pt idx="2301">
                  <c:v>60.471006394376445</c:v>
                </c:pt>
                <c:pt idx="2302">
                  <c:v>60.485699912003376</c:v>
                </c:pt>
                <c:pt idx="2303">
                  <c:v>60.570621112494486</c:v>
                </c:pt>
                <c:pt idx="2304">
                  <c:v>60.629345142289623</c:v>
                </c:pt>
                <c:pt idx="2305">
                  <c:v>60.212725997840515</c:v>
                </c:pt>
                <c:pt idx="2306">
                  <c:v>59.875094073949455</c:v>
                </c:pt>
                <c:pt idx="2307">
                  <c:v>59.134961063359249</c:v>
                </c:pt>
                <c:pt idx="2308">
                  <c:v>59.256137597803296</c:v>
                </c:pt>
                <c:pt idx="2309">
                  <c:v>59.546676556104494</c:v>
                </c:pt>
                <c:pt idx="2310">
                  <c:v>59.748035678534173</c:v>
                </c:pt>
                <c:pt idx="2311">
                  <c:v>59.673833825971663</c:v>
                </c:pt>
                <c:pt idx="2312">
                  <c:v>59.659308022311912</c:v>
                </c:pt>
                <c:pt idx="2313">
                  <c:v>59.592258089201131</c:v>
                </c:pt>
                <c:pt idx="2314">
                  <c:v>59.16575167654441</c:v>
                </c:pt>
                <c:pt idx="2315">
                  <c:v>59.041018943695626</c:v>
                </c:pt>
                <c:pt idx="2316">
                  <c:v>59.160133053354222</c:v>
                </c:pt>
                <c:pt idx="2317">
                  <c:v>59.154424237984294</c:v>
                </c:pt>
                <c:pt idx="2318">
                  <c:v>59.301591056564497</c:v>
                </c:pt>
                <c:pt idx="2319">
                  <c:v>58.916671166152369</c:v>
                </c:pt>
                <c:pt idx="2320">
                  <c:v>59.033186345034302</c:v>
                </c:pt>
                <c:pt idx="2321">
                  <c:v>59.277166419443745</c:v>
                </c:pt>
                <c:pt idx="2322">
                  <c:v>59.457465418877057</c:v>
                </c:pt>
                <c:pt idx="2323">
                  <c:v>59.613333799942644</c:v>
                </c:pt>
                <c:pt idx="2324">
                  <c:v>59.733488687872345</c:v>
                </c:pt>
                <c:pt idx="2325">
                  <c:v>59.598578744894816</c:v>
                </c:pt>
                <c:pt idx="2326">
                  <c:v>59.396237369597344</c:v>
                </c:pt>
                <c:pt idx="2327">
                  <c:v>59.430212758495863</c:v>
                </c:pt>
                <c:pt idx="2328">
                  <c:v>59.584694240135285</c:v>
                </c:pt>
                <c:pt idx="2329">
                  <c:v>59.508701445467644</c:v>
                </c:pt>
                <c:pt idx="2330">
                  <c:v>59.535698405741456</c:v>
                </c:pt>
                <c:pt idx="2331">
                  <c:v>58.880772066661997</c:v>
                </c:pt>
                <c:pt idx="2332">
                  <c:v>58.859307617159999</c:v>
                </c:pt>
                <c:pt idx="2333">
                  <c:v>58.887903999569346</c:v>
                </c:pt>
                <c:pt idx="2334">
                  <c:v>59.082065490192399</c:v>
                </c:pt>
                <c:pt idx="2335">
                  <c:v>58.671567734790955</c:v>
                </c:pt>
                <c:pt idx="2336">
                  <c:v>58.793460292365801</c:v>
                </c:pt>
                <c:pt idx="2337">
                  <c:v>58.397239919778151</c:v>
                </c:pt>
                <c:pt idx="2338">
                  <c:v>58.180206759096286</c:v>
                </c:pt>
                <c:pt idx="2339">
                  <c:v>58.118386750521971</c:v>
                </c:pt>
                <c:pt idx="2340">
                  <c:v>58.039435785079661</c:v>
                </c:pt>
                <c:pt idx="2341">
                  <c:v>57.862041626376175</c:v>
                </c:pt>
                <c:pt idx="2342">
                  <c:v>57.93603158541049</c:v>
                </c:pt>
                <c:pt idx="2343">
                  <c:v>57.294585378344337</c:v>
                </c:pt>
                <c:pt idx="2344">
                  <c:v>57.269739817248812</c:v>
                </c:pt>
                <c:pt idx="2345">
                  <c:v>57.209477235996594</c:v>
                </c:pt>
                <c:pt idx="2346">
                  <c:v>57.298099782161167</c:v>
                </c:pt>
                <c:pt idx="2347">
                  <c:v>57.241501682676244</c:v>
                </c:pt>
                <c:pt idx="2348">
                  <c:v>57.031264648645994</c:v>
                </c:pt>
                <c:pt idx="2349">
                  <c:v>56.866152689016765</c:v>
                </c:pt>
                <c:pt idx="2350">
                  <c:v>56.520936843678562</c:v>
                </c:pt>
                <c:pt idx="2351">
                  <c:v>56.467730888694426</c:v>
                </c:pt>
                <c:pt idx="2352">
                  <c:v>56.715742487205759</c:v>
                </c:pt>
                <c:pt idx="2353">
                  <c:v>56.65100216104824</c:v>
                </c:pt>
                <c:pt idx="2354">
                  <c:v>56.397723468919885</c:v>
                </c:pt>
                <c:pt idx="2355">
                  <c:v>54.814755091165374</c:v>
                </c:pt>
                <c:pt idx="2356">
                  <c:v>54.463496477256953</c:v>
                </c:pt>
                <c:pt idx="2357">
                  <c:v>54.542409457504093</c:v>
                </c:pt>
                <c:pt idx="2358">
                  <c:v>54.709138797972663</c:v>
                </c:pt>
                <c:pt idx="2359">
                  <c:v>54.652368893625457</c:v>
                </c:pt>
                <c:pt idx="2360">
                  <c:v>54.597671676468494</c:v>
                </c:pt>
                <c:pt idx="2361">
                  <c:v>54.505325876743264</c:v>
                </c:pt>
                <c:pt idx="2362">
                  <c:v>54.753803979730854</c:v>
                </c:pt>
                <c:pt idx="2363">
                  <c:v>54.795962687651965</c:v>
                </c:pt>
                <c:pt idx="2364">
                  <c:v>54.996680963494086</c:v>
                </c:pt>
                <c:pt idx="2365">
                  <c:v>54.783798310873557</c:v>
                </c:pt>
                <c:pt idx="2366">
                  <c:v>54.656340503240415</c:v>
                </c:pt>
                <c:pt idx="2367">
                  <c:v>54.038204890054963</c:v>
                </c:pt>
                <c:pt idx="2368">
                  <c:v>54.035642118431873</c:v>
                </c:pt>
                <c:pt idx="2369">
                  <c:v>53.952570399468009</c:v>
                </c:pt>
                <c:pt idx="2370">
                  <c:v>54.1529971705327</c:v>
                </c:pt>
                <c:pt idx="2371">
                  <c:v>54.190648626502664</c:v>
                </c:pt>
                <c:pt idx="2372">
                  <c:v>54.226424364061252</c:v>
                </c:pt>
                <c:pt idx="2373">
                  <c:v>54.104519619694941</c:v>
                </c:pt>
                <c:pt idx="2374">
                  <c:v>54.061893223850554</c:v>
                </c:pt>
                <c:pt idx="2375">
                  <c:v>54.061245458455204</c:v>
                </c:pt>
                <c:pt idx="2376">
                  <c:v>54.179577143165652</c:v>
                </c:pt>
                <c:pt idx="2377">
                  <c:v>54.096557718233292</c:v>
                </c:pt>
                <c:pt idx="2378">
                  <c:v>54.210621083409549</c:v>
                </c:pt>
                <c:pt idx="2379">
                  <c:v>53.467073261767098</c:v>
                </c:pt>
                <c:pt idx="2380">
                  <c:v>53.351569132420764</c:v>
                </c:pt>
                <c:pt idx="2381">
                  <c:v>53.542573925313832</c:v>
                </c:pt>
                <c:pt idx="2382">
                  <c:v>53.850383844441424</c:v>
                </c:pt>
                <c:pt idx="2383">
                  <c:v>53.964791237525432</c:v>
                </c:pt>
                <c:pt idx="2384">
                  <c:v>53.92390240063164</c:v>
                </c:pt>
                <c:pt idx="2385">
                  <c:v>53.921254078581853</c:v>
                </c:pt>
                <c:pt idx="2386">
                  <c:v>54.074692237227275</c:v>
                </c:pt>
                <c:pt idx="2387">
                  <c:v>54.230749532280115</c:v>
                </c:pt>
                <c:pt idx="2388">
                  <c:v>55.01195096942709</c:v>
                </c:pt>
                <c:pt idx="2389">
                  <c:v>54.846871598228041</c:v>
                </c:pt>
                <c:pt idx="2390">
                  <c:v>54.840973940727963</c:v>
                </c:pt>
                <c:pt idx="2391">
                  <c:v>54.485293818455972</c:v>
                </c:pt>
                <c:pt idx="2392">
                  <c:v>54.367581706706005</c:v>
                </c:pt>
                <c:pt idx="2393">
                  <c:v>54.481598788424932</c:v>
                </c:pt>
                <c:pt idx="2394">
                  <c:v>54.597786275676043</c:v>
                </c:pt>
                <c:pt idx="2395">
                  <c:v>54.516560811334514</c:v>
                </c:pt>
                <c:pt idx="2396">
                  <c:v>54.398462169284144</c:v>
                </c:pt>
                <c:pt idx="2397">
                  <c:v>54.661982197449852</c:v>
                </c:pt>
                <c:pt idx="2398">
                  <c:v>54.776768815637425</c:v>
                </c:pt>
                <c:pt idx="2399">
                  <c:v>54.660939759022</c:v>
                </c:pt>
                <c:pt idx="2400">
                  <c:v>55.043671997389644</c:v>
                </c:pt>
                <c:pt idx="2401">
                  <c:v>54.920894265408194</c:v>
                </c:pt>
                <c:pt idx="2402">
                  <c:v>54.953417669037918</c:v>
                </c:pt>
                <c:pt idx="2403">
                  <c:v>54.379433805064593</c:v>
                </c:pt>
                <c:pt idx="2404">
                  <c:v>54.228255075836671</c:v>
                </c:pt>
                <c:pt idx="2405">
                  <c:v>54.412059955072444</c:v>
                </c:pt>
                <c:pt idx="2406">
                  <c:v>54.824299196494295</c:v>
                </c:pt>
                <c:pt idx="2407">
                  <c:v>54.779669713544244</c:v>
                </c:pt>
                <c:pt idx="2408">
                  <c:v>54.813122275289196</c:v>
                </c:pt>
                <c:pt idx="2409">
                  <c:v>54.774314616235962</c:v>
                </c:pt>
                <c:pt idx="2410">
                  <c:v>54.809828439688495</c:v>
                </c:pt>
                <c:pt idx="2411">
                  <c:v>54.546991833595499</c:v>
                </c:pt>
                <c:pt idx="2412">
                  <c:v>54.765593664291636</c:v>
                </c:pt>
                <c:pt idx="2413">
                  <c:v>54.647336424098853</c:v>
                </c:pt>
                <c:pt idx="2414">
                  <c:v>54.605457250554437</c:v>
                </c:pt>
                <c:pt idx="2415">
                  <c:v>54.234204507102291</c:v>
                </c:pt>
                <c:pt idx="2416">
                  <c:v>54.123386670173602</c:v>
                </c:pt>
                <c:pt idx="2417">
                  <c:v>54.157640397572344</c:v>
                </c:pt>
                <c:pt idx="2418">
                  <c:v>54.411880013274143</c:v>
                </c:pt>
                <c:pt idx="2419">
                  <c:v>54.263516633491562</c:v>
                </c:pt>
                <c:pt idx="2420">
                  <c:v>54.117279475857949</c:v>
                </c:pt>
                <c:pt idx="2421">
                  <c:v>54.583822937393329</c:v>
                </c:pt>
                <c:pt idx="2422">
                  <c:v>54.548313505271643</c:v>
                </c:pt>
                <c:pt idx="2423">
                  <c:v>54.187254166659741</c:v>
                </c:pt>
                <c:pt idx="2424">
                  <c:v>54.686336335823313</c:v>
                </c:pt>
                <c:pt idx="2425">
                  <c:v>54.608998745515954</c:v>
                </c:pt>
                <c:pt idx="2426">
                  <c:v>54.673641499251389</c:v>
                </c:pt>
                <c:pt idx="2427">
                  <c:v>54.488673955214793</c:v>
                </c:pt>
                <c:pt idx="2428">
                  <c:v>54.486179681122856</c:v>
                </c:pt>
                <c:pt idx="2429">
                  <c:v>54.485327795897497</c:v>
                </c:pt>
                <c:pt idx="2430">
                  <c:v>54.804588703933192</c:v>
                </c:pt>
                <c:pt idx="2431">
                  <c:v>54.658197180339073</c:v>
                </c:pt>
                <c:pt idx="2432">
                  <c:v>54.582378338299435</c:v>
                </c:pt>
                <c:pt idx="2433">
                  <c:v>54.755307897823769</c:v>
                </c:pt>
                <c:pt idx="2434">
                  <c:v>54.823480465014768</c:v>
                </c:pt>
                <c:pt idx="2435">
                  <c:v>54.645977679099595</c:v>
                </c:pt>
                <c:pt idx="2436">
                  <c:v>54.818235319739088</c:v>
                </c:pt>
                <c:pt idx="2437">
                  <c:v>54.777586198284908</c:v>
                </c:pt>
                <c:pt idx="2438">
                  <c:v>54.773548727148913</c:v>
                </c:pt>
                <c:pt idx="2439">
                  <c:v>54.526159745225399</c:v>
                </c:pt>
                <c:pt idx="2440">
                  <c:v>54.283771309506001</c:v>
                </c:pt>
                <c:pt idx="2441">
                  <c:v>54.144615661618744</c:v>
                </c:pt>
                <c:pt idx="2442">
                  <c:v>54.212162524816641</c:v>
                </c:pt>
                <c:pt idx="2443">
                  <c:v>53.970811626282398</c:v>
                </c:pt>
                <c:pt idx="2444">
                  <c:v>53.833287604784935</c:v>
                </c:pt>
                <c:pt idx="2445">
                  <c:v>53.899236771130823</c:v>
                </c:pt>
                <c:pt idx="2446">
                  <c:v>53.832129860104949</c:v>
                </c:pt>
                <c:pt idx="2447">
                  <c:v>53.631032616881875</c:v>
                </c:pt>
                <c:pt idx="2448">
                  <c:v>53.899236771130823</c:v>
                </c:pt>
                <c:pt idx="2449">
                  <c:v>53.729744463988645</c:v>
                </c:pt>
                <c:pt idx="2450">
                  <c:v>53.662012333905494</c:v>
                </c:pt>
                <c:pt idx="2451">
                  <c:v>53.166124056420038</c:v>
                </c:pt>
                <c:pt idx="2452">
                  <c:v>52.971075376187542</c:v>
                </c:pt>
                <c:pt idx="2453">
                  <c:v>53.068607497628705</c:v>
                </c:pt>
                <c:pt idx="2454">
                  <c:v>53.264067041406044</c:v>
                </c:pt>
                <c:pt idx="2455">
                  <c:v>53.101311538717475</c:v>
                </c:pt>
                <c:pt idx="2456">
                  <c:v>52.939880095911974</c:v>
                </c:pt>
                <c:pt idx="2457">
                  <c:v>53.037161682135398</c:v>
                </c:pt>
                <c:pt idx="2458">
                  <c:v>53.069366899175371</c:v>
                </c:pt>
                <c:pt idx="2459">
                  <c:v>53.037010997139866</c:v>
                </c:pt>
                <c:pt idx="2460">
                  <c:v>53.491872510959837</c:v>
                </c:pt>
                <c:pt idx="2461">
                  <c:v>53.458812148732342</c:v>
                </c:pt>
                <c:pt idx="2462">
                  <c:v>53.490554886354637</c:v>
                </c:pt>
                <c:pt idx="2463">
                  <c:v>53.520831167745342</c:v>
                </c:pt>
                <c:pt idx="2464">
                  <c:v>53.391591264611144</c:v>
                </c:pt>
                <c:pt idx="2465">
                  <c:v>53.391591264611144</c:v>
                </c:pt>
                <c:pt idx="2466">
                  <c:v>53.714348179137374</c:v>
                </c:pt>
                <c:pt idx="2467">
                  <c:v>53.713126118657286</c:v>
                </c:pt>
                <c:pt idx="2468">
                  <c:v>53.742961088102099</c:v>
                </c:pt>
                <c:pt idx="2469">
                  <c:v>53.742013999110199</c:v>
                </c:pt>
                <c:pt idx="2470">
                  <c:v>53.709433732800235</c:v>
                </c:pt>
                <c:pt idx="2471">
                  <c:v>53.516775264733923</c:v>
                </c:pt>
                <c:pt idx="2472">
                  <c:v>53.901321737203745</c:v>
                </c:pt>
                <c:pt idx="2473">
                  <c:v>53.929342504193961</c:v>
                </c:pt>
                <c:pt idx="2474">
                  <c:v>54.083351679549445</c:v>
                </c:pt>
                <c:pt idx="2475">
                  <c:v>53.574127384678327</c:v>
                </c:pt>
                <c:pt idx="2476">
                  <c:v>53.448165633353831</c:v>
                </c:pt>
                <c:pt idx="2477">
                  <c:v>53.602990261387596</c:v>
                </c:pt>
                <c:pt idx="2478">
                  <c:v>53.916451721651377</c:v>
                </c:pt>
                <c:pt idx="2479">
                  <c:v>53.916451721651377</c:v>
                </c:pt>
                <c:pt idx="2480">
                  <c:v>53.818504930160614</c:v>
                </c:pt>
                <c:pt idx="2481">
                  <c:v>53.942868689387844</c:v>
                </c:pt>
                <c:pt idx="2482">
                  <c:v>53.817027688444114</c:v>
                </c:pt>
                <c:pt idx="2483">
                  <c:v>53.754878821559622</c:v>
                </c:pt>
                <c:pt idx="2484">
                  <c:v>54.442512298939448</c:v>
                </c:pt>
                <c:pt idx="2485">
                  <c:v>54.374129082459831</c:v>
                </c:pt>
                <c:pt idx="2486">
                  <c:v>54.434526073081592</c:v>
                </c:pt>
                <c:pt idx="2487">
                  <c:v>54.366678959385446</c:v>
                </c:pt>
                <c:pt idx="2488">
                  <c:v>54.26765630082356</c:v>
                </c:pt>
                <c:pt idx="2489">
                  <c:v>54.296912879125529</c:v>
                </c:pt>
                <c:pt idx="2490">
                  <c:v>54.488089659908994</c:v>
                </c:pt>
                <c:pt idx="2491">
                  <c:v>54.268903220295186</c:v>
                </c:pt>
                <c:pt idx="2492">
                  <c:v>54.326162151664725</c:v>
                </c:pt>
                <c:pt idx="2493">
                  <c:v>54.236515774800516</c:v>
                </c:pt>
                <c:pt idx="2494">
                  <c:v>54.363329340111612</c:v>
                </c:pt>
                <c:pt idx="2495">
                  <c:v>54.211248085111976</c:v>
                </c:pt>
                <c:pt idx="2496">
                  <c:v>54.365312703198363</c:v>
                </c:pt>
                <c:pt idx="2497">
                  <c:v>54.423182774944351</c:v>
                </c:pt>
                <c:pt idx="2498">
                  <c:v>54.509716060432076</c:v>
                </c:pt>
                <c:pt idx="2499">
                  <c:v>54.440222531982421</c:v>
                </c:pt>
                <c:pt idx="2500">
                  <c:v>54.285709072275672</c:v>
                </c:pt>
                <c:pt idx="2501">
                  <c:v>54.315898132730304</c:v>
                </c:pt>
                <c:pt idx="2502">
                  <c:v>54.469033392441602</c:v>
                </c:pt>
                <c:pt idx="2503">
                  <c:v>54.495601324561292</c:v>
                </c:pt>
                <c:pt idx="2504">
                  <c:v>54.217288874996044</c:v>
                </c:pt>
                <c:pt idx="2505">
                  <c:v>54.215544451525766</c:v>
                </c:pt>
                <c:pt idx="2506">
                  <c:v>54.124255185557857</c:v>
                </c:pt>
                <c:pt idx="2507">
                  <c:v>53.914072588087926</c:v>
                </c:pt>
                <c:pt idx="2508">
                  <c:v>54.182833350790141</c:v>
                </c:pt>
                <c:pt idx="2509">
                  <c:v>54.326265414201998</c:v>
                </c:pt>
                <c:pt idx="2510">
                  <c:v>54.470408418263894</c:v>
                </c:pt>
                <c:pt idx="2511">
                  <c:v>53.962118443209413</c:v>
                </c:pt>
                <c:pt idx="2512">
                  <c:v>53.784985473802998</c:v>
                </c:pt>
                <c:pt idx="2513">
                  <c:v>53.903008973339972</c:v>
                </c:pt>
                <c:pt idx="2514">
                  <c:v>53.961688645127275</c:v>
                </c:pt>
                <c:pt idx="2515">
                  <c:v>54.077624732497725</c:v>
                </c:pt>
                <c:pt idx="2516">
                  <c:v>53.985828410135277</c:v>
                </c:pt>
                <c:pt idx="2517">
                  <c:v>53.897995848248506</c:v>
                </c:pt>
                <c:pt idx="2518">
                  <c:v>53.722970910679166</c:v>
                </c:pt>
                <c:pt idx="2519">
                  <c:v>53.430735828005766</c:v>
                </c:pt>
                <c:pt idx="2520">
                  <c:v>53.808945394542768</c:v>
                </c:pt>
                <c:pt idx="2521">
                  <c:v>53.893496261439999</c:v>
                </c:pt>
                <c:pt idx="2522">
                  <c:v>54.005678127329936</c:v>
                </c:pt>
                <c:pt idx="2523">
                  <c:v>53.857748530376796</c:v>
                </c:pt>
                <c:pt idx="2524">
                  <c:v>53.940419132163001</c:v>
                </c:pt>
                <c:pt idx="2525">
                  <c:v>54.024741585630636</c:v>
                </c:pt>
                <c:pt idx="2526">
                  <c:v>53.939257991547855</c:v>
                </c:pt>
                <c:pt idx="2527">
                  <c:v>53.794967773765507</c:v>
                </c:pt>
                <c:pt idx="2528">
                  <c:v>53.707907468925065</c:v>
                </c:pt>
                <c:pt idx="2529">
                  <c:v>53.847536701669547</c:v>
                </c:pt>
                <c:pt idx="2530">
                  <c:v>53.761751230248443</c:v>
                </c:pt>
                <c:pt idx="2531">
                  <c:v>53.310884163503744</c:v>
                </c:pt>
                <c:pt idx="2532">
                  <c:v>53.705738800604593</c:v>
                </c:pt>
                <c:pt idx="2533">
                  <c:v>53.816085199164007</c:v>
                </c:pt>
                <c:pt idx="2534">
                  <c:v>53.980740027380115</c:v>
                </c:pt>
                <c:pt idx="2535">
                  <c:v>54.031738732220262</c:v>
                </c:pt>
                <c:pt idx="2536">
                  <c:v>53.863795723074318</c:v>
                </c:pt>
                <c:pt idx="2537">
                  <c:v>53.835518824472757</c:v>
                </c:pt>
                <c:pt idx="2538">
                  <c:v>54.084386462545133</c:v>
                </c:pt>
                <c:pt idx="2539">
                  <c:v>54.24844010874493</c:v>
                </c:pt>
                <c:pt idx="2540">
                  <c:v>54.768912015381474</c:v>
                </c:pt>
                <c:pt idx="2541">
                  <c:v>54.822524119086275</c:v>
                </c:pt>
                <c:pt idx="2542">
                  <c:v>54.298211066026973</c:v>
                </c:pt>
                <c:pt idx="2543">
                  <c:v>53.93859034509228</c:v>
                </c:pt>
                <c:pt idx="2544">
                  <c:v>54.546580388414675</c:v>
                </c:pt>
                <c:pt idx="2545">
                  <c:v>54.431397809995374</c:v>
                </c:pt>
                <c:pt idx="2546">
                  <c:v>54.508429814704762</c:v>
                </c:pt>
                <c:pt idx="2547">
                  <c:v>54.552505839000062</c:v>
                </c:pt>
                <c:pt idx="2548">
                  <c:v>54.490485765876294</c:v>
                </c:pt>
                <c:pt idx="2549">
                  <c:v>54.378024687986454</c:v>
                </c:pt>
                <c:pt idx="2550">
                  <c:v>54.538705114366962</c:v>
                </c:pt>
                <c:pt idx="2551">
                  <c:v>54.453777222274375</c:v>
                </c:pt>
                <c:pt idx="2552">
                  <c:v>53.943447067245188</c:v>
                </c:pt>
                <c:pt idx="2553">
                  <c:v>53.57044321543794</c:v>
                </c:pt>
                <c:pt idx="2554">
                  <c:v>53.304734376700644</c:v>
                </c:pt>
                <c:pt idx="2555">
                  <c:v>52.962627944882911</c:v>
                </c:pt>
                <c:pt idx="2556">
                  <c:v>53.413946096962754</c:v>
                </c:pt>
                <c:pt idx="2557">
                  <c:v>53.30353580150696</c:v>
                </c:pt>
                <c:pt idx="2558">
                  <c:v>53.446458596173343</c:v>
                </c:pt>
                <c:pt idx="2559">
                  <c:v>53.532174847801613</c:v>
                </c:pt>
                <c:pt idx="2560">
                  <c:v>53.649829132451551</c:v>
                </c:pt>
                <c:pt idx="2561">
                  <c:v>53.46888447708394</c:v>
                </c:pt>
                <c:pt idx="2562">
                  <c:v>53.766046789984813</c:v>
                </c:pt>
                <c:pt idx="2563">
                  <c:v>53.357123442680994</c:v>
                </c:pt>
                <c:pt idx="2564">
                  <c:v>53.324215765211974</c:v>
                </c:pt>
                <c:pt idx="2565">
                  <c:v>53.208276399550485</c:v>
                </c:pt>
                <c:pt idx="2566">
                  <c:v>53.319753841928964</c:v>
                </c:pt>
                <c:pt idx="2567">
                  <c:v>52.980940692441528</c:v>
                </c:pt>
                <c:pt idx="2568">
                  <c:v>53.523165497340834</c:v>
                </c:pt>
                <c:pt idx="2569">
                  <c:v>53.27211618418854</c:v>
                </c:pt>
                <c:pt idx="2570">
                  <c:v>53.557044870388864</c:v>
                </c:pt>
                <c:pt idx="2571">
                  <c:v>53.403273943886965</c:v>
                </c:pt>
                <c:pt idx="2572">
                  <c:v>53.577426521879957</c:v>
                </c:pt>
                <c:pt idx="2573">
                  <c:v>53.693318439235632</c:v>
                </c:pt>
                <c:pt idx="2574">
                  <c:v>54.050237977984324</c:v>
                </c:pt>
                <c:pt idx="2575">
                  <c:v>53.660619876347006</c:v>
                </c:pt>
                <c:pt idx="2576">
                  <c:v>53.292086830358521</c:v>
                </c:pt>
                <c:pt idx="2577">
                  <c:v>52.923393254498031</c:v>
                </c:pt>
                <c:pt idx="2578">
                  <c:v>52.318058700775083</c:v>
                </c:pt>
                <c:pt idx="2579">
                  <c:v>52.53096246009472</c:v>
                </c:pt>
                <c:pt idx="2580">
                  <c:v>53.463190505280721</c:v>
                </c:pt>
                <c:pt idx="2581">
                  <c:v>53.397927193091995</c:v>
                </c:pt>
                <c:pt idx="2582">
                  <c:v>53.553936621379329</c:v>
                </c:pt>
                <c:pt idx="2583">
                  <c:v>53.636507402708546</c:v>
                </c:pt>
                <c:pt idx="2584">
                  <c:v>53.462712865129966</c:v>
                </c:pt>
                <c:pt idx="2585">
                  <c:v>53.770778516578019</c:v>
                </c:pt>
                <c:pt idx="2586">
                  <c:v>53.685093463847267</c:v>
                </c:pt>
                <c:pt idx="2587">
                  <c:v>53.554823369489405</c:v>
                </c:pt>
                <c:pt idx="2588">
                  <c:v>53.364158393687703</c:v>
                </c:pt>
                <c:pt idx="2589">
                  <c:v>53.242028718740833</c:v>
                </c:pt>
                <c:pt idx="2590">
                  <c:v>53.28002644462282</c:v>
                </c:pt>
                <c:pt idx="2591">
                  <c:v>52.698661319953011</c:v>
                </c:pt>
                <c:pt idx="2592">
                  <c:v>52.903032062136106</c:v>
                </c:pt>
              </c:numCache>
            </c:numRef>
          </c:val>
        </c:ser>
        <c:marker val="1"/>
        <c:axId val="56138368"/>
        <c:axId val="56164736"/>
      </c:lineChart>
      <c:catAx>
        <c:axId val="56138368"/>
        <c:scaling>
          <c:orientation val="minMax"/>
        </c:scaling>
        <c:axPos val="b"/>
        <c:tickLblPos val="nextTo"/>
        <c:crossAx val="56164736"/>
        <c:crosses val="autoZero"/>
        <c:auto val="1"/>
        <c:lblAlgn val="ctr"/>
        <c:lblOffset val="100"/>
        <c:tickLblSkip val="160"/>
        <c:tickMarkSkip val="40"/>
        <c:noMultiLvlLbl val="1"/>
      </c:catAx>
      <c:valAx>
        <c:axId val="56164736"/>
        <c:scaling>
          <c:orientation val="minMax"/>
        </c:scaling>
        <c:axPos val="l"/>
        <c:majorGridlines/>
        <c:title>
          <c:tx>
            <c:rich>
              <a:bodyPr rot="-5400000" vert="horz"/>
              <a:lstStyle/>
              <a:p>
                <a:pPr>
                  <a:defRPr/>
                </a:pPr>
                <a:r>
                  <a:rPr lang="en-US" dirty="0" smtClean="0"/>
                  <a:t>Index (1973</a:t>
                </a:r>
                <a:r>
                  <a:rPr lang="en-US" baseline="0" dirty="0" smtClean="0"/>
                  <a:t> = 100)</a:t>
                </a:r>
                <a:endParaRPr lang="en-US" dirty="0"/>
              </a:p>
            </c:rich>
          </c:tx>
          <c:layout/>
        </c:title>
        <c:numFmt formatCode="General" sourceLinked="1"/>
        <c:tickLblPos val="nextTo"/>
        <c:crossAx val="56138368"/>
        <c:crosses val="autoZero"/>
        <c:crossBetween val="between"/>
      </c:valAx>
    </c:plotArea>
    <c:legend>
      <c:legendPos val="r"/>
      <c:layout>
        <c:manualLayout>
          <c:xMode val="edge"/>
          <c:yMode val="edge"/>
          <c:x val="8.1565108880054471E-2"/>
          <c:y val="5.0926727909011663E-2"/>
          <c:w val="0.25465839091542131"/>
          <c:h val="0.17421721726125042"/>
        </c:manualLayout>
      </c:layout>
    </c:legend>
    <c:plotVisOnly val="1"/>
    <c:dispBlanksAs val="gap"/>
  </c:chart>
  <c:spPr>
    <a:solidFill>
      <a:sysClr val="window" lastClr="FFFFFF"/>
    </a:solidFill>
    <a:ln>
      <a:solidFill>
        <a:sysClr val="windowText" lastClr="000000"/>
      </a:solid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72B7B-43F4-42C2-913F-7228ECF126BD}" type="datetimeFigureOut">
              <a:rPr lang="en-US" smtClean="0"/>
              <a:pPr/>
              <a:t>1/25/2012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F9BC8-186E-4391-9271-944B43B5993E}" type="slidenum">
              <a:rPr lang="en-US" smtClean="0"/>
              <a:pPr/>
              <a:t>‹#›</a:t>
            </a:fld>
            <a:endParaRPr lang="en-US"/>
          </a:p>
        </p:txBody>
      </p:sp>
    </p:spTree>
    <p:extLst>
      <p:ext uri="{BB962C8B-B14F-4D97-AF65-F5344CB8AC3E}">
        <p14:creationId xmlns="" xmlns:p14="http://schemas.microsoft.com/office/powerpoint/2010/main" val="37235905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AA170D-0BDD-4638-9A1B-2043113D8863}"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AA170D-0BDD-4638-9A1B-2043113D8863}" type="datetimeFigureOut">
              <a:rPr lang="en-US" smtClean="0"/>
              <a:pPr/>
              <a:t>1/25/2012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AA170D-0BDD-4638-9A1B-2043113D8863}"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AA170D-0BDD-4638-9A1B-2043113D8863}" type="datetimeFigureOut">
              <a:rPr lang="en-US" smtClean="0"/>
              <a:pPr/>
              <a:t>1/25/2012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AA170D-0BDD-4638-9A1B-2043113D8863}" type="datetimeFigureOut">
              <a:rPr lang="en-US" smtClean="0"/>
              <a:pPr/>
              <a:t>1/25/2012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8766CD-751F-4563-94E6-E8FE1AE84C8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8AA170D-0BDD-4638-9A1B-2043113D8863}" type="datetimeFigureOut">
              <a:rPr lang="en-US" smtClean="0"/>
              <a:pPr/>
              <a:t>1/25/2012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D8766CD-751F-4563-94E6-E8FE1AE84C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743200" y="2438221"/>
            <a:ext cx="3506986" cy="1200329"/>
          </a:xfrm>
          <a:prstGeom prst="rect">
            <a:avLst/>
          </a:prstGeom>
          <a:noFill/>
        </p:spPr>
        <p:txBody>
          <a:bodyPr wrap="none" rtlCol="0">
            <a:spAutoFit/>
          </a:bodyPr>
          <a:lstStyle/>
          <a:p>
            <a:pPr algn="ctr"/>
            <a:r>
              <a:rPr lang="en-US" sz="3600" b="1" dirty="0" smtClean="0">
                <a:effectLst>
                  <a:outerShdw blurRad="38100" dist="38100" dir="2700000" algn="tl">
                    <a:srgbClr val="000000">
                      <a:alpha val="43137"/>
                    </a:srgbClr>
                  </a:outerShdw>
                </a:effectLst>
              </a:rPr>
              <a:t>Foreign Exchange</a:t>
            </a:r>
          </a:p>
          <a:p>
            <a:pPr algn="ctr"/>
            <a:r>
              <a:rPr lang="en-US" sz="3600" b="1" dirty="0" smtClean="0">
                <a:effectLst>
                  <a:outerShdw blurRad="38100" dist="38100" dir="2700000" algn="tl">
                    <a:srgbClr val="000000">
                      <a:alpha val="43137"/>
                    </a:srgbClr>
                  </a:outerShdw>
                </a:effectLst>
              </a:rPr>
              <a:t>3/21/2012</a:t>
            </a:r>
            <a:endParaRPr lang="en-US" sz="3600" b="1" dirty="0" smtClean="0">
              <a:effectLst>
                <a:outerShdw blurRad="38100" dist="38100" dir="2700000" algn="tl">
                  <a:srgbClr val="000000">
                    <a:alpha val="43137"/>
                  </a:srgbClr>
                </a:outerShdw>
              </a:effectLst>
            </a:endParaRPr>
          </a:p>
        </p:txBody>
      </p:sp>
      <p:sp>
        <p:nvSpPr>
          <p:cNvPr id="7" name="TextBox 6"/>
          <p:cNvSpPr txBox="1"/>
          <p:nvPr/>
        </p:nvSpPr>
        <p:spPr>
          <a:xfrm>
            <a:off x="2097557" y="971550"/>
            <a:ext cx="5008615" cy="707886"/>
          </a:xfrm>
          <a:prstGeom prst="rect">
            <a:avLst/>
          </a:prstGeom>
          <a:noFill/>
        </p:spPr>
        <p:txBody>
          <a:bodyPr wrap="none" rtlCol="0">
            <a:spAutoFit/>
          </a:bodyPr>
          <a:lstStyle/>
          <a:p>
            <a:pPr algn="ctr"/>
            <a:r>
              <a:rPr lang="en-US" sz="4000" b="1" dirty="0" smtClean="0">
                <a:solidFill>
                  <a:srgbClr val="0070C0"/>
                </a:solidFill>
                <a:effectLst>
                  <a:outerShdw blurRad="38100" dist="38100" dir="2700000" algn="tl">
                    <a:srgbClr val="000000">
                      <a:alpha val="43137"/>
                    </a:srgbClr>
                  </a:outerShdw>
                </a:effectLst>
              </a:rPr>
              <a:t>Unit 3: Exchange Rates</a:t>
            </a:r>
            <a:endParaRPr lang="en-US" sz="4000" b="1" dirty="0">
              <a:solidFill>
                <a:srgbClr val="0070C0"/>
              </a:solidFill>
              <a:effectLst>
                <a:outerShdw blurRad="38100" dist="38100" dir="2700000" algn="tl">
                  <a:srgbClr val="000000">
                    <a:alpha val="43137"/>
                  </a:srgbClr>
                </a:outerShdw>
              </a:effectLst>
            </a:endParaRPr>
          </a:p>
        </p:txBody>
      </p:sp>
      <p:pic>
        <p:nvPicPr>
          <p:cNvPr id="8" name="Picture 18" descr="Exchange-Rates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62800" y="742950"/>
            <a:ext cx="1797728"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9" name="Picture 18" descr="Exchange-Rates1.jpg"/>
          <p:cNvPicPr>
            <a:picLocks noChangeAspect="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0" y="742950"/>
            <a:ext cx="1797728" cy="11430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fig17_01"/>
          <p:cNvPicPr>
            <a:picLocks noChangeAspect="1" noChangeArrowheads="1"/>
          </p:cNvPicPr>
          <p:nvPr/>
        </p:nvPicPr>
        <p:blipFill>
          <a:blip r:embed="rId2"/>
          <a:srcRect/>
          <a:stretch>
            <a:fillRect/>
          </a:stretch>
        </p:blipFill>
        <p:spPr bwMode="auto">
          <a:xfrm>
            <a:off x="2209800" y="1123950"/>
            <a:ext cx="5181600" cy="3663718"/>
          </a:xfrm>
          <a:prstGeom prst="rect">
            <a:avLst/>
          </a:prstGeom>
          <a:noFill/>
          <a:ln w="9525">
            <a:solidFill>
              <a:schemeClr val="tx1"/>
            </a:solidFill>
            <a:miter lim="800000"/>
            <a:headEnd/>
            <a:tailEnd/>
          </a:ln>
        </p:spPr>
      </p:pic>
      <p:sp>
        <p:nvSpPr>
          <p:cNvPr id="3" name="TextBox 2"/>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4" name="TextBox 3"/>
          <p:cNvSpPr txBox="1"/>
          <p:nvPr/>
        </p:nvSpPr>
        <p:spPr>
          <a:xfrm>
            <a:off x="3581400" y="895350"/>
            <a:ext cx="53340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law of one price (LOOP) </a:t>
            </a:r>
            <a:r>
              <a:rPr lang="en-US" sz="2800" b="1" dirty="0" smtClean="0"/>
              <a:t>–</a:t>
            </a:r>
          </a:p>
          <a:p>
            <a:pPr algn="ctr"/>
            <a:r>
              <a:rPr lang="en-US" sz="2800" b="1" dirty="0" smtClean="0"/>
              <a:t>the price of a good should be</a:t>
            </a:r>
          </a:p>
          <a:p>
            <a:pPr algn="ctr"/>
            <a:r>
              <a:rPr lang="en-US" sz="2800" b="1" dirty="0" smtClean="0"/>
              <a:t>the same throughout the world</a:t>
            </a:r>
          </a:p>
          <a:p>
            <a:pPr algn="ctr"/>
            <a:r>
              <a:rPr lang="en-US" sz="2800" b="1" dirty="0" smtClean="0"/>
              <a:t>(assuming transportation costs and trade barriers are low)</a:t>
            </a:r>
          </a:p>
          <a:p>
            <a:pPr algn="ctr"/>
            <a:endParaRPr lang="en-US" sz="1400" b="1" dirty="0" smtClean="0"/>
          </a:p>
          <a:p>
            <a:pPr algn="ctr"/>
            <a:r>
              <a:rPr lang="en-US" sz="2800" b="1" dirty="0" smtClean="0"/>
              <a:t>e.g., if steel costs $100/ton in America and </a:t>
            </a:r>
            <a:r>
              <a:rPr lang="en-US" sz="2800" b="1" dirty="0" smtClean="0">
                <a:latin typeface="Times New Roman"/>
                <a:cs typeface="Times New Roman"/>
              </a:rPr>
              <a:t>€</a:t>
            </a:r>
            <a:r>
              <a:rPr lang="en-US" sz="2800" b="1" dirty="0" smtClean="0"/>
              <a:t>50/ton in Europe,</a:t>
            </a:r>
          </a:p>
          <a:p>
            <a:pPr algn="ctr"/>
            <a:r>
              <a:rPr lang="en-US" sz="2800" b="1" dirty="0" smtClean="0"/>
              <a:t>then the exchange rate should be</a:t>
            </a:r>
          </a:p>
          <a:p>
            <a:pPr algn="ctr"/>
            <a:r>
              <a:rPr lang="en-US" sz="2800" b="1" dirty="0" smtClean="0"/>
              <a:t>e = 2 $/</a:t>
            </a:r>
            <a:r>
              <a:rPr lang="en-US" sz="2800" b="1" dirty="0" smtClean="0">
                <a:latin typeface="Times New Roman"/>
                <a:cs typeface="Times New Roman"/>
              </a:rPr>
              <a:t>€</a:t>
            </a:r>
            <a:endParaRPr lang="en-US" sz="2800" b="1" dirty="0" smtClean="0"/>
          </a:p>
        </p:txBody>
      </p:sp>
      <p:pic>
        <p:nvPicPr>
          <p:cNvPr id="5" name="Picture 4" descr="highlander-header.jpg"/>
          <p:cNvPicPr>
            <a:picLocks noChangeAspect="1"/>
          </p:cNvPicPr>
          <p:nvPr/>
        </p:nvPicPr>
        <p:blipFill>
          <a:blip r:embed="rId2"/>
          <a:stretch>
            <a:fillRect/>
          </a:stretch>
        </p:blipFill>
        <p:spPr>
          <a:xfrm>
            <a:off x="152400" y="971550"/>
            <a:ext cx="3371850" cy="1600200"/>
          </a:xfrm>
          <a:prstGeom prst="rect">
            <a:avLst/>
          </a:prstGeom>
          <a:ln>
            <a:solidFill>
              <a:schemeClr val="tx1"/>
            </a:solidFill>
          </a:ln>
        </p:spPr>
      </p:pic>
      <p:sp>
        <p:nvSpPr>
          <p:cNvPr id="6" name="TextBox 5"/>
          <p:cNvSpPr txBox="1"/>
          <p:nvPr/>
        </p:nvSpPr>
        <p:spPr>
          <a:xfrm>
            <a:off x="76200" y="2571750"/>
            <a:ext cx="3429000" cy="1446550"/>
          </a:xfrm>
          <a:prstGeom prst="rect">
            <a:avLst/>
          </a:prstGeom>
          <a:noFill/>
        </p:spPr>
        <p:txBody>
          <a:bodyPr wrap="square" rtlCol="0">
            <a:spAutoFit/>
          </a:bodyPr>
          <a:lstStyle/>
          <a:p>
            <a:pPr algn="ctr"/>
            <a:r>
              <a:rPr lang="en-US" sz="4400" b="1" i="1" dirty="0" smtClean="0">
                <a:solidFill>
                  <a:schemeClr val="tx2">
                    <a:lumMod val="75000"/>
                  </a:schemeClr>
                </a:solidFill>
                <a:latin typeface="Arno Pro Caption" pitchFamily="18" charset="0"/>
              </a:rPr>
              <a:t>There can be</a:t>
            </a:r>
          </a:p>
          <a:p>
            <a:pPr algn="ctr"/>
            <a:r>
              <a:rPr lang="en-US" sz="4400" b="1" i="1" dirty="0" smtClean="0">
                <a:solidFill>
                  <a:schemeClr val="tx2">
                    <a:lumMod val="75000"/>
                  </a:schemeClr>
                </a:solidFill>
                <a:latin typeface="Arno Pro Caption" pitchFamily="18" charset="0"/>
              </a:rPr>
              <a:t>only one!</a:t>
            </a:r>
          </a:p>
        </p:txBody>
      </p:sp>
      <p:pic>
        <p:nvPicPr>
          <p:cNvPr id="7" name="Picture 6" descr="price_tag.png"/>
          <p:cNvPicPr>
            <a:picLocks noChangeAspect="1"/>
          </p:cNvPicPr>
          <p:nvPr/>
        </p:nvPicPr>
        <p:blipFill>
          <a:blip r:embed="rId3"/>
          <a:stretch>
            <a:fillRect/>
          </a:stretch>
        </p:blipFill>
        <p:spPr>
          <a:xfrm>
            <a:off x="1143000" y="3943350"/>
            <a:ext cx="1163003" cy="102584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3" name="TextBox 2"/>
          <p:cNvSpPr txBox="1"/>
          <p:nvPr/>
        </p:nvSpPr>
        <p:spPr>
          <a:xfrm>
            <a:off x="3657600" y="895350"/>
            <a:ext cx="5105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arbitrage </a:t>
            </a:r>
            <a:r>
              <a:rPr lang="en-US" sz="2800" b="1" dirty="0" smtClean="0"/>
              <a:t>–</a:t>
            </a:r>
          </a:p>
          <a:p>
            <a:pPr algn="ctr"/>
            <a:r>
              <a:rPr lang="en-US" sz="2800" b="1" dirty="0" smtClean="0"/>
              <a:t>taking advantage of a price difference between two markets</a:t>
            </a:r>
          </a:p>
          <a:p>
            <a:pPr algn="ctr"/>
            <a:endParaRPr lang="en-US" sz="1400" b="1" dirty="0" smtClean="0"/>
          </a:p>
          <a:p>
            <a:pPr algn="ctr"/>
            <a:r>
              <a:rPr lang="en-US" sz="2800" b="1" dirty="0" smtClean="0"/>
              <a:t>Arbitrage causes the law of one price (LOOP).  If prices are different, an entrepreneur can buy steel in the cheaper country and sell it in the more expensive country for a profit.</a:t>
            </a:r>
          </a:p>
        </p:txBody>
      </p:sp>
      <p:pic>
        <p:nvPicPr>
          <p:cNvPr id="4" name="Picture 3" descr="steel_billet.jpg"/>
          <p:cNvPicPr>
            <a:picLocks noChangeAspect="1"/>
          </p:cNvPicPr>
          <p:nvPr/>
        </p:nvPicPr>
        <p:blipFill>
          <a:blip r:embed="rId2"/>
          <a:stretch>
            <a:fillRect/>
          </a:stretch>
        </p:blipFill>
        <p:spPr>
          <a:xfrm>
            <a:off x="426720" y="1885950"/>
            <a:ext cx="2926080" cy="2194560"/>
          </a:xfrm>
          <a:prstGeom prst="rect">
            <a:avLst/>
          </a:prstGeom>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
        <p:nvSpPr>
          <p:cNvPr id="3" name="TextBox 2"/>
          <p:cNvSpPr txBox="1"/>
          <p:nvPr/>
        </p:nvSpPr>
        <p:spPr>
          <a:xfrm>
            <a:off x="3352800" y="1102876"/>
            <a:ext cx="56388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theory of purchasing</a:t>
            </a:r>
          </a:p>
          <a:p>
            <a:pPr algn="ctr"/>
            <a:r>
              <a:rPr lang="en-US" sz="2800" b="1" dirty="0" smtClean="0">
                <a:effectLst>
                  <a:outerShdw blurRad="38100" dist="38100" dir="2700000" algn="tl">
                    <a:srgbClr val="000000">
                      <a:alpha val="43137"/>
                    </a:srgbClr>
                  </a:outerShdw>
                </a:effectLst>
              </a:rPr>
              <a:t>power parity (PPP) </a:t>
            </a:r>
            <a:r>
              <a:rPr lang="en-US" sz="2800" b="1" dirty="0" smtClean="0"/>
              <a:t>–</a:t>
            </a:r>
          </a:p>
          <a:p>
            <a:pPr algn="ctr"/>
            <a:r>
              <a:rPr lang="en-US" sz="2800" b="1" dirty="0" smtClean="0"/>
              <a:t>exchange rates between any</a:t>
            </a:r>
          </a:p>
          <a:p>
            <a:pPr algn="ctr"/>
            <a:r>
              <a:rPr lang="en-US" sz="2800" b="1" dirty="0" smtClean="0"/>
              <a:t>two currencies will adjust to</a:t>
            </a:r>
          </a:p>
          <a:p>
            <a:pPr algn="ctr"/>
            <a:r>
              <a:rPr lang="en-US" sz="2800" b="1" dirty="0" smtClean="0"/>
              <a:t>reflect changes in the price</a:t>
            </a:r>
          </a:p>
          <a:p>
            <a:pPr algn="ctr"/>
            <a:r>
              <a:rPr lang="en-US" sz="2800" b="1" dirty="0" smtClean="0"/>
              <a:t>levels of the two countries</a:t>
            </a:r>
          </a:p>
          <a:p>
            <a:pPr algn="ctr"/>
            <a:endParaRPr lang="en-US" sz="1400" b="1" dirty="0" smtClean="0"/>
          </a:p>
          <a:p>
            <a:pPr algn="ctr"/>
            <a:r>
              <a:rPr lang="en-US" sz="2800" b="1" dirty="0" smtClean="0"/>
              <a:t>e.g., if the euro price level rises 10%, the dollar will appreciate 10%.</a:t>
            </a:r>
          </a:p>
        </p:txBody>
      </p:sp>
      <p:pic>
        <p:nvPicPr>
          <p:cNvPr id="4" name="Picture 3"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5" name="Picture 4" descr="price_tag.png"/>
          <p:cNvPicPr>
            <a:picLocks noChangeAspect="1"/>
          </p:cNvPicPr>
          <p:nvPr/>
        </p:nvPicPr>
        <p:blipFill>
          <a:blip r:embed="rId2"/>
          <a:stretch>
            <a:fillRect/>
          </a:stretch>
        </p:blipFill>
        <p:spPr>
          <a:xfrm>
            <a:off x="838200" y="2843212"/>
            <a:ext cx="1938338" cy="1709738"/>
          </a:xfrm>
          <a:prstGeom prst="rect">
            <a:avLst/>
          </a:prstGeom>
        </p:spPr>
      </p:pic>
      <p:sp>
        <p:nvSpPr>
          <p:cNvPr id="6" name="TextBox 5"/>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7" name="TextBox 6"/>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pic>
        <p:nvPicPr>
          <p:cNvPr id="3" name="Picture 2"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4" name="Picture 3" descr="price_tag.png"/>
          <p:cNvPicPr>
            <a:picLocks noChangeAspect="1"/>
          </p:cNvPicPr>
          <p:nvPr/>
        </p:nvPicPr>
        <p:blipFill>
          <a:blip r:embed="rId2"/>
          <a:stretch>
            <a:fillRect/>
          </a:stretch>
        </p:blipFill>
        <p:spPr>
          <a:xfrm>
            <a:off x="838200" y="2843212"/>
            <a:ext cx="1938338" cy="1709738"/>
          </a:xfrm>
          <a:prstGeom prst="rect">
            <a:avLst/>
          </a:prstGeom>
        </p:spPr>
      </p:pic>
      <p:sp>
        <p:nvSpPr>
          <p:cNvPr id="5" name="TextBox 4"/>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6" name="TextBox 5"/>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7" name="TextBox 6"/>
          <p:cNvSpPr txBox="1"/>
          <p:nvPr/>
        </p:nvSpPr>
        <p:spPr>
          <a:xfrm>
            <a:off x="3276600" y="1123950"/>
            <a:ext cx="5334000" cy="3108543"/>
          </a:xfrm>
          <a:prstGeom prst="rect">
            <a:avLst/>
          </a:prstGeom>
          <a:noFill/>
        </p:spPr>
        <p:txBody>
          <a:bodyPr wrap="square" rtlCol="0">
            <a:spAutoFit/>
          </a:bodyPr>
          <a:lstStyle/>
          <a:p>
            <a:r>
              <a:rPr lang="en-US" sz="2800" b="1" u="sng" dirty="0" smtClean="0"/>
              <a:t>PPP in math form</a:t>
            </a:r>
          </a:p>
          <a:p>
            <a:r>
              <a:rPr lang="en-US" sz="2800" b="1" dirty="0" err="1" smtClean="0"/>
              <a:t>eP</a:t>
            </a:r>
            <a:r>
              <a:rPr lang="en-US" sz="2800" b="1" dirty="0" smtClean="0"/>
              <a:t>*/P = 1</a:t>
            </a:r>
          </a:p>
          <a:p>
            <a:r>
              <a:rPr lang="en-US" sz="2800" b="1" dirty="0" smtClean="0"/>
              <a:t>e = P/P*</a:t>
            </a:r>
          </a:p>
          <a:p>
            <a:endParaRPr lang="en-US" sz="2800" b="1" dirty="0" smtClean="0"/>
          </a:p>
          <a:p>
            <a:pPr>
              <a:buFont typeface="Arial" pitchFamily="34" charset="0"/>
              <a:buChar char="•"/>
            </a:pPr>
            <a:r>
              <a:rPr lang="en-US" sz="2800" b="1" dirty="0" smtClean="0"/>
              <a:t> 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t>)</a:t>
            </a:r>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domestic price level (in $)</a:t>
            </a:r>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foreign price level (in </a:t>
            </a:r>
            <a:r>
              <a:rPr lang="en-US" sz="2800" b="1" dirty="0" smtClean="0">
                <a:latin typeface="Times New Roman"/>
                <a:cs typeface="Times New Roman"/>
              </a:rPr>
              <a:t>€</a:t>
            </a:r>
            <a:r>
              <a:rPr lang="en-US" sz="2800" b="1" dirty="0" smtClean="0"/>
              <a:t>)</a:t>
            </a:r>
          </a:p>
        </p:txBody>
      </p:sp>
      <p:pic>
        <p:nvPicPr>
          <p:cNvPr id="8" name="Picture 7" descr="math.jpg"/>
          <p:cNvPicPr>
            <a:picLocks noChangeAspect="1"/>
          </p:cNvPicPr>
          <p:nvPr/>
        </p:nvPicPr>
        <p:blipFill>
          <a:blip r:embed="rId3" cstate="print"/>
          <a:stretch>
            <a:fillRect/>
          </a:stretch>
        </p:blipFill>
        <p:spPr>
          <a:xfrm>
            <a:off x="6553200" y="1203960"/>
            <a:ext cx="1524000" cy="1367790"/>
          </a:xfrm>
          <a:prstGeom prst="rect">
            <a:avLst/>
          </a:prstGeom>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pic>
        <p:nvPicPr>
          <p:cNvPr id="4" name="Picture 3"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5" name="Picture 4" descr="price_tag.png"/>
          <p:cNvPicPr>
            <a:picLocks noChangeAspect="1"/>
          </p:cNvPicPr>
          <p:nvPr/>
        </p:nvPicPr>
        <p:blipFill>
          <a:blip r:embed="rId2"/>
          <a:stretch>
            <a:fillRect/>
          </a:stretch>
        </p:blipFill>
        <p:spPr>
          <a:xfrm>
            <a:off x="838200" y="2843212"/>
            <a:ext cx="1938338" cy="1709738"/>
          </a:xfrm>
          <a:prstGeom prst="rect">
            <a:avLst/>
          </a:prstGeom>
        </p:spPr>
      </p:pic>
      <p:sp>
        <p:nvSpPr>
          <p:cNvPr id="6" name="TextBox 5"/>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7" name="TextBox 6"/>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8" name="TextBox 7"/>
          <p:cNvSpPr txBox="1"/>
          <p:nvPr/>
        </p:nvSpPr>
        <p:spPr>
          <a:xfrm>
            <a:off x="3276600" y="895350"/>
            <a:ext cx="5334000" cy="4185761"/>
          </a:xfrm>
          <a:prstGeom prst="rect">
            <a:avLst/>
          </a:prstGeom>
          <a:noFill/>
        </p:spPr>
        <p:txBody>
          <a:bodyPr wrap="square" rtlCol="0">
            <a:spAutoFit/>
          </a:bodyPr>
          <a:lstStyle/>
          <a:p>
            <a:r>
              <a:rPr lang="en-US" sz="2800" b="1" u="sng" dirty="0" smtClean="0"/>
              <a:t>PPP assumptions</a:t>
            </a:r>
          </a:p>
          <a:p>
            <a:pPr>
              <a:buFont typeface="Arial" pitchFamily="34" charset="0"/>
              <a:buChar char="•"/>
            </a:pPr>
            <a:r>
              <a:rPr lang="en-US" sz="2800" b="1" dirty="0" smtClean="0"/>
              <a:t> all goods are identical</a:t>
            </a:r>
          </a:p>
          <a:p>
            <a:pPr>
              <a:buFont typeface="Arial" pitchFamily="34" charset="0"/>
              <a:buChar char="•"/>
            </a:pPr>
            <a:r>
              <a:rPr lang="en-US" sz="2800" b="1" dirty="0" smtClean="0"/>
              <a:t> trade barriers are low</a:t>
            </a:r>
          </a:p>
          <a:p>
            <a:pPr>
              <a:buFont typeface="Arial" pitchFamily="34" charset="0"/>
              <a:buChar char="•"/>
            </a:pPr>
            <a:r>
              <a:rPr lang="en-US" sz="2800" b="1" dirty="0" smtClean="0"/>
              <a:t> transportation costs are low</a:t>
            </a:r>
          </a:p>
          <a:p>
            <a:pPr>
              <a:buFont typeface="Arial" pitchFamily="34" charset="0"/>
              <a:buChar char="•"/>
            </a:pPr>
            <a:r>
              <a:rPr lang="en-US" sz="2800" b="1" dirty="0" smtClean="0"/>
              <a:t> all goods traded across borders</a:t>
            </a:r>
          </a:p>
          <a:p>
            <a:pPr>
              <a:buFont typeface="Arial" pitchFamily="34" charset="0"/>
              <a:buChar char="•"/>
            </a:pPr>
            <a:r>
              <a:rPr lang="en-US" sz="2800" b="1" dirty="0" smtClean="0"/>
              <a:t> all services traded across borders</a:t>
            </a:r>
          </a:p>
          <a:p>
            <a:endParaRPr lang="en-US" sz="1400" b="1" dirty="0" smtClean="0"/>
          </a:p>
          <a:p>
            <a:pPr algn="ctr"/>
            <a:r>
              <a:rPr lang="en-US" sz="2800" b="1" dirty="0" smtClean="0"/>
              <a:t>These assumptions do not hold in the real world.  PPP works in the long run, but not the short run.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838200" y="1352550"/>
          <a:ext cx="7467600" cy="34099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635026" y="133350"/>
            <a:ext cx="636597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Purchasing Power Parity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4" name="Picture 3" descr="price_tag.png"/>
          <p:cNvPicPr>
            <a:picLocks noChangeAspect="1"/>
          </p:cNvPicPr>
          <p:nvPr/>
        </p:nvPicPr>
        <p:blipFill>
          <a:blip r:embed="rId2"/>
          <a:stretch>
            <a:fillRect/>
          </a:stretch>
        </p:blipFill>
        <p:spPr>
          <a:xfrm>
            <a:off x="838200" y="2843212"/>
            <a:ext cx="1938338" cy="1709738"/>
          </a:xfrm>
          <a:prstGeom prst="rect">
            <a:avLst/>
          </a:prstGeom>
        </p:spPr>
      </p:pic>
      <p:sp>
        <p:nvSpPr>
          <p:cNvPr id="5" name="TextBox 4"/>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6" name="TextBox 5"/>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7" name="TextBox 6"/>
          <p:cNvSpPr txBox="1"/>
          <p:nvPr/>
        </p:nvSpPr>
        <p:spPr>
          <a:xfrm>
            <a:off x="3276600" y="1123950"/>
            <a:ext cx="5334000" cy="3754874"/>
          </a:xfrm>
          <a:prstGeom prst="rect">
            <a:avLst/>
          </a:prstGeom>
          <a:noFill/>
        </p:spPr>
        <p:txBody>
          <a:bodyPr wrap="square" rtlCol="0">
            <a:spAutoFit/>
          </a:bodyPr>
          <a:lstStyle/>
          <a:p>
            <a:r>
              <a:rPr lang="en-US" sz="2800" b="1" dirty="0" smtClean="0"/>
              <a:t>If we relax PPP assumptions that don’t hold empirically, the following equation isn’t 1:</a:t>
            </a:r>
          </a:p>
          <a:p>
            <a:endParaRPr lang="en-US" sz="1400" b="1" dirty="0" smtClean="0"/>
          </a:p>
          <a:p>
            <a:r>
              <a:rPr lang="en-US" sz="2800" b="1" dirty="0" err="1" smtClean="0"/>
              <a:t>eP</a:t>
            </a:r>
            <a:r>
              <a:rPr lang="en-US" sz="2800" b="1" dirty="0" smtClean="0"/>
              <a:t>*/P = 1</a:t>
            </a:r>
          </a:p>
          <a:p>
            <a:endParaRPr lang="en-US" sz="1400" b="1" dirty="0"/>
          </a:p>
          <a:p>
            <a:r>
              <a:rPr lang="en-US" sz="2800" b="1" dirty="0" smtClean="0"/>
              <a:t>Instead:</a:t>
            </a:r>
          </a:p>
          <a:p>
            <a:r>
              <a:rPr lang="en-US" sz="2800" b="1" dirty="0" err="1" smtClean="0"/>
              <a:t>eP</a:t>
            </a:r>
            <a:r>
              <a:rPr lang="en-US" sz="2800" b="1" dirty="0" smtClean="0"/>
              <a:t>*/P = q</a:t>
            </a:r>
          </a:p>
          <a:p>
            <a:endParaRPr lang="en-US" sz="1400" b="1" dirty="0"/>
          </a:p>
          <a:p>
            <a:pPr>
              <a:buFont typeface="Arial" pitchFamily="34" charset="0"/>
              <a:buChar char="•"/>
            </a:pPr>
            <a:r>
              <a:rPr lang="en-US" sz="2800" b="1" dirty="0" smtClean="0"/>
              <a:t> q </a:t>
            </a:r>
            <a:r>
              <a:rPr lang="en-US" sz="2800" b="1" dirty="0">
                <a:latin typeface="Times New Roman"/>
                <a:cs typeface="Times New Roman"/>
              </a:rPr>
              <a:t>≡</a:t>
            </a:r>
            <a:r>
              <a:rPr lang="en-US" sz="2800" b="1" dirty="0"/>
              <a:t> </a:t>
            </a:r>
            <a:r>
              <a:rPr lang="en-US" sz="2800" b="1" dirty="0" smtClean="0"/>
              <a:t>real exchange rate </a:t>
            </a:r>
            <a:r>
              <a:rPr lang="en-US" sz="2800" b="1" dirty="0"/>
              <a:t>(in </a:t>
            </a:r>
            <a:r>
              <a:rPr lang="en-US" sz="2800" b="1" dirty="0" smtClean="0"/>
              <a:t>$/</a:t>
            </a:r>
            <a:r>
              <a:rPr lang="en-US" sz="2800" b="1" dirty="0" smtClean="0">
                <a:latin typeface="Times New Roman"/>
                <a:cs typeface="Times New Roman"/>
              </a:rPr>
              <a:t>€</a:t>
            </a:r>
            <a:r>
              <a:rPr lang="en-US" sz="2800" b="1" dirty="0"/>
              <a:t>)</a:t>
            </a:r>
          </a:p>
        </p:txBody>
      </p:sp>
      <p:sp>
        <p:nvSpPr>
          <p:cNvPr id="9" name="TextBox 8"/>
          <p:cNvSpPr txBox="1"/>
          <p:nvPr/>
        </p:nvSpPr>
        <p:spPr>
          <a:xfrm>
            <a:off x="952605" y="133350"/>
            <a:ext cx="77308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Improving LR Model over PPP</a:t>
            </a:r>
          </a:p>
        </p:txBody>
      </p:sp>
    </p:spTree>
    <p:extLst>
      <p:ext uri="{BB962C8B-B14F-4D97-AF65-F5344CB8AC3E}">
        <p14:creationId xmlns="" xmlns:p14="http://schemas.microsoft.com/office/powerpoint/2010/main" val="1237571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581400" y="895350"/>
            <a:ext cx="50292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nominal exchange rate (e) </a:t>
            </a:r>
            <a:r>
              <a:rPr lang="en-US" sz="2800" b="1" dirty="0" smtClean="0"/>
              <a:t>–</a:t>
            </a:r>
          </a:p>
          <a:p>
            <a:pPr algn="ctr"/>
            <a:r>
              <a:rPr lang="en-US" sz="2800" b="1" dirty="0" smtClean="0"/>
              <a:t>relative price of</a:t>
            </a:r>
          </a:p>
          <a:p>
            <a:pPr algn="ctr"/>
            <a:r>
              <a:rPr lang="en-US" sz="2800" b="1" dirty="0" smtClean="0"/>
              <a:t>two currencies</a:t>
            </a:r>
          </a:p>
          <a:p>
            <a:pPr algn="ctr"/>
            <a:endParaRPr lang="en-US" sz="1400" b="1" dirty="0" smtClean="0"/>
          </a:p>
          <a:p>
            <a:pPr algn="ctr"/>
            <a:r>
              <a:rPr lang="en-US" sz="2800" b="1" dirty="0" smtClean="0">
                <a:effectLst>
                  <a:outerShdw blurRad="38100" dist="38100" dir="2700000" algn="tl">
                    <a:srgbClr val="000000">
                      <a:alpha val="43137"/>
                    </a:srgbClr>
                  </a:outerShdw>
                </a:effectLst>
              </a:rPr>
              <a:t>real </a:t>
            </a:r>
            <a:r>
              <a:rPr lang="en-US" sz="2800" b="1" dirty="0">
                <a:effectLst>
                  <a:outerShdw blurRad="38100" dist="38100" dir="2700000" algn="tl">
                    <a:srgbClr val="000000">
                      <a:alpha val="43137"/>
                    </a:srgbClr>
                  </a:outerShdw>
                </a:effectLst>
              </a:rPr>
              <a:t>exchange rate </a:t>
            </a:r>
            <a:r>
              <a:rPr lang="en-US" sz="2800" b="1" dirty="0" smtClean="0">
                <a:effectLst>
                  <a:outerShdw blurRad="38100" dist="38100" dir="2700000" algn="tl">
                    <a:srgbClr val="000000">
                      <a:alpha val="43137"/>
                    </a:srgbClr>
                  </a:outerShdw>
                </a:effectLst>
              </a:rPr>
              <a:t>(q) </a:t>
            </a:r>
            <a:r>
              <a:rPr lang="en-US" sz="2800" b="1" dirty="0"/>
              <a:t>–</a:t>
            </a:r>
          </a:p>
          <a:p>
            <a:pPr algn="ctr"/>
            <a:r>
              <a:rPr lang="en-US" sz="2800" b="1" dirty="0"/>
              <a:t>relative price of</a:t>
            </a:r>
          </a:p>
          <a:p>
            <a:pPr algn="ctr"/>
            <a:r>
              <a:rPr lang="en-US" sz="2800" b="1" dirty="0"/>
              <a:t>two </a:t>
            </a:r>
            <a:r>
              <a:rPr lang="en-US" sz="2800" b="1" dirty="0" smtClean="0"/>
              <a:t>output baskets</a:t>
            </a:r>
          </a:p>
          <a:p>
            <a:pPr algn="ctr"/>
            <a:r>
              <a:rPr lang="en-US" sz="2800" b="1" dirty="0" smtClean="0"/>
              <a:t>(prices of a country’s goods and services relative to another country’s goods and services)</a:t>
            </a:r>
            <a:endParaRPr lang="en-US" sz="2800" b="1" dirty="0"/>
          </a:p>
        </p:txBody>
      </p:sp>
      <p:pic>
        <p:nvPicPr>
          <p:cNvPr id="9" name="Picture 8" descr="dollar.png"/>
          <p:cNvPicPr>
            <a:picLocks noChangeAspect="1"/>
          </p:cNvPicPr>
          <p:nvPr/>
        </p:nvPicPr>
        <p:blipFill>
          <a:blip r:embed="rId2"/>
          <a:stretch>
            <a:fillRect/>
          </a:stretch>
        </p:blipFill>
        <p:spPr>
          <a:xfrm>
            <a:off x="419100" y="1581150"/>
            <a:ext cx="2705100" cy="1143000"/>
          </a:xfrm>
          <a:prstGeom prst="rect">
            <a:avLst/>
          </a:prstGeom>
          <a:ln>
            <a:solidFill>
              <a:schemeClr val="tx1"/>
            </a:solidFill>
          </a:ln>
        </p:spPr>
      </p:pic>
      <p:pic>
        <p:nvPicPr>
          <p:cNvPr id="10" name="Picture 9" descr="euro.png"/>
          <p:cNvPicPr>
            <a:picLocks noChangeAspect="1"/>
          </p:cNvPicPr>
          <p:nvPr/>
        </p:nvPicPr>
        <p:blipFill>
          <a:blip r:embed="rId3"/>
          <a:stretch>
            <a:fillRect/>
          </a:stretch>
        </p:blipFill>
        <p:spPr>
          <a:xfrm>
            <a:off x="1152525" y="3028950"/>
            <a:ext cx="1285875" cy="1285875"/>
          </a:xfrm>
          <a:prstGeom prst="rect">
            <a:avLst/>
          </a:prstGeom>
        </p:spPr>
      </p:pic>
      <p:sp>
        <p:nvSpPr>
          <p:cNvPr id="11" name="TextBox 10"/>
          <p:cNvSpPr txBox="1"/>
          <p:nvPr/>
        </p:nvSpPr>
        <p:spPr>
          <a:xfrm>
            <a:off x="952605" y="133350"/>
            <a:ext cx="77308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Improving LR Model over PPP</a:t>
            </a:r>
          </a:p>
        </p:txBody>
      </p:sp>
    </p:spTree>
    <p:extLst>
      <p:ext uri="{BB962C8B-B14F-4D97-AF65-F5344CB8AC3E}">
        <p14:creationId xmlns="" xmlns:p14="http://schemas.microsoft.com/office/powerpoint/2010/main" val="223042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4" name="Picture 3" descr="price_tag.png"/>
          <p:cNvPicPr>
            <a:picLocks noChangeAspect="1"/>
          </p:cNvPicPr>
          <p:nvPr/>
        </p:nvPicPr>
        <p:blipFill>
          <a:blip r:embed="rId2"/>
          <a:stretch>
            <a:fillRect/>
          </a:stretch>
        </p:blipFill>
        <p:spPr>
          <a:xfrm>
            <a:off x="838200" y="2843212"/>
            <a:ext cx="1938338" cy="1709738"/>
          </a:xfrm>
          <a:prstGeom prst="rect">
            <a:avLst/>
          </a:prstGeom>
        </p:spPr>
      </p:pic>
      <p:sp>
        <p:nvSpPr>
          <p:cNvPr id="5" name="TextBox 4"/>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6" name="TextBox 5"/>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7" name="TextBox 6"/>
          <p:cNvSpPr txBox="1"/>
          <p:nvPr/>
        </p:nvSpPr>
        <p:spPr>
          <a:xfrm>
            <a:off x="3276600" y="1276350"/>
            <a:ext cx="5334000" cy="3323987"/>
          </a:xfrm>
          <a:prstGeom prst="rect">
            <a:avLst/>
          </a:prstGeom>
          <a:noFill/>
        </p:spPr>
        <p:txBody>
          <a:bodyPr wrap="square" rtlCol="0">
            <a:spAutoFit/>
          </a:bodyPr>
          <a:lstStyle/>
          <a:p>
            <a:pPr algn="ctr"/>
            <a:r>
              <a:rPr lang="en-US" sz="2800" b="1" dirty="0" smtClean="0"/>
              <a:t>By the assumptions of PPP, the relative price of output baskets in two countries will equal their relative price levels (adjusted to the same currency), so q = 1.</a:t>
            </a:r>
            <a:endParaRPr lang="en-US" sz="2800" b="1" dirty="0"/>
          </a:p>
          <a:p>
            <a:pPr algn="ctr"/>
            <a:endParaRPr lang="en-US" sz="1400" b="1" dirty="0" smtClean="0"/>
          </a:p>
          <a:p>
            <a:pPr algn="ctr"/>
            <a:r>
              <a:rPr lang="en-US" sz="2800" b="1" dirty="0" smtClean="0"/>
              <a:t>Introducing q makes the long</a:t>
            </a:r>
          </a:p>
          <a:p>
            <a:pPr algn="ctr"/>
            <a:r>
              <a:rPr lang="en-US" sz="2800" b="1" dirty="0" smtClean="0"/>
              <a:t>run model more robust.</a:t>
            </a:r>
          </a:p>
        </p:txBody>
      </p:sp>
      <p:sp>
        <p:nvSpPr>
          <p:cNvPr id="8" name="TextBox 7"/>
          <p:cNvSpPr txBox="1"/>
          <p:nvPr/>
        </p:nvSpPr>
        <p:spPr>
          <a:xfrm>
            <a:off x="952605" y="133350"/>
            <a:ext cx="77308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Improving LR Model over PPP</a:t>
            </a:r>
          </a:p>
        </p:txBody>
      </p:sp>
    </p:spTree>
    <p:extLst>
      <p:ext uri="{BB962C8B-B14F-4D97-AF65-F5344CB8AC3E}">
        <p14:creationId xmlns="" xmlns:p14="http://schemas.microsoft.com/office/powerpoint/2010/main" val="1874835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4" name="TextBox 3"/>
          <p:cNvSpPr txBox="1"/>
          <p:nvPr/>
        </p:nvSpPr>
        <p:spPr>
          <a:xfrm>
            <a:off x="3581400" y="971550"/>
            <a:ext cx="47244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exchange rate </a:t>
            </a:r>
            <a:r>
              <a:rPr lang="en-US" sz="2800" b="1" dirty="0" smtClean="0"/>
              <a:t>–</a:t>
            </a:r>
          </a:p>
          <a:p>
            <a:pPr algn="ctr"/>
            <a:r>
              <a:rPr lang="en-US" sz="2800" b="1" dirty="0" smtClean="0"/>
              <a:t>price of one currency</a:t>
            </a:r>
          </a:p>
          <a:p>
            <a:pPr algn="ctr"/>
            <a:r>
              <a:rPr lang="en-US" sz="2800" b="1" dirty="0" smtClean="0"/>
              <a:t>in terms of another</a:t>
            </a:r>
          </a:p>
          <a:p>
            <a:pPr algn="ctr"/>
            <a:endParaRPr lang="en-US" sz="1400" b="1" dirty="0" smtClean="0"/>
          </a:p>
          <a:p>
            <a:pPr algn="ctr"/>
            <a:r>
              <a:rPr lang="en-US" sz="2800" b="1" dirty="0" smtClean="0"/>
              <a:t>For example:</a:t>
            </a:r>
          </a:p>
          <a:p>
            <a:pPr algn="ctr"/>
            <a:r>
              <a:rPr lang="en-US" sz="2800" b="1" dirty="0" smtClean="0"/>
              <a:t>dollars/euro ($/</a:t>
            </a:r>
            <a:r>
              <a:rPr lang="en-US" sz="2800" b="1" dirty="0" smtClean="0">
                <a:latin typeface="Times New Roman"/>
                <a:cs typeface="Times New Roman"/>
              </a:rPr>
              <a:t>€</a:t>
            </a:r>
            <a:r>
              <a:rPr lang="en-US" sz="2800" b="1" dirty="0" smtClean="0"/>
              <a:t>) or</a:t>
            </a:r>
          </a:p>
          <a:p>
            <a:pPr algn="ctr"/>
            <a:r>
              <a:rPr lang="en-US" sz="2800" b="1" dirty="0" err="1" smtClean="0"/>
              <a:t>euros</a:t>
            </a:r>
            <a:r>
              <a:rPr lang="en-US" sz="2800" b="1" dirty="0" smtClean="0"/>
              <a:t>/dollar </a:t>
            </a:r>
            <a:r>
              <a:rPr lang="en-US" sz="2800" b="1" dirty="0" smtClean="0">
                <a:latin typeface="Times New Roman"/>
                <a:cs typeface="Times New Roman"/>
              </a:rPr>
              <a:t>€</a:t>
            </a:r>
            <a:r>
              <a:rPr lang="en-US" sz="2800" b="1" dirty="0" smtClean="0"/>
              <a:t>/$)</a:t>
            </a:r>
          </a:p>
          <a:p>
            <a:pPr algn="ctr"/>
            <a:endParaRPr lang="en-US" sz="1400" b="1" dirty="0" smtClean="0"/>
          </a:p>
          <a:p>
            <a:pPr algn="ctr"/>
            <a:r>
              <a:rPr lang="en-US" sz="2800" b="1" i="1" dirty="0" smtClean="0"/>
              <a:t>It is important to specify</a:t>
            </a:r>
          </a:p>
          <a:p>
            <a:pPr algn="ctr"/>
            <a:r>
              <a:rPr lang="en-US" sz="2800" b="1" i="1" dirty="0" smtClean="0"/>
              <a:t>which is the denominator!</a:t>
            </a:r>
          </a:p>
        </p:txBody>
      </p:sp>
      <p:pic>
        <p:nvPicPr>
          <p:cNvPr id="5" name="Picture 4" descr="dollar.png"/>
          <p:cNvPicPr>
            <a:picLocks noChangeAspect="1"/>
          </p:cNvPicPr>
          <p:nvPr/>
        </p:nvPicPr>
        <p:blipFill>
          <a:blip r:embed="rId2"/>
          <a:stretch>
            <a:fillRect/>
          </a:stretch>
        </p:blipFill>
        <p:spPr>
          <a:xfrm>
            <a:off x="419100" y="1581150"/>
            <a:ext cx="2705100" cy="1143000"/>
          </a:xfrm>
          <a:prstGeom prst="rect">
            <a:avLst/>
          </a:prstGeom>
          <a:ln>
            <a:solidFill>
              <a:schemeClr val="tx1"/>
            </a:solidFill>
          </a:ln>
        </p:spPr>
      </p:pic>
      <p:pic>
        <p:nvPicPr>
          <p:cNvPr id="6" name="Picture 5" descr="euro.png"/>
          <p:cNvPicPr>
            <a:picLocks noChangeAspect="1"/>
          </p:cNvPicPr>
          <p:nvPr/>
        </p:nvPicPr>
        <p:blipFill>
          <a:blip r:embed="rId3"/>
          <a:stretch>
            <a:fillRect/>
          </a:stretch>
        </p:blipFill>
        <p:spPr>
          <a:xfrm>
            <a:off x="1152525" y="3028950"/>
            <a:ext cx="1285875" cy="12858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ice_tag.png"/>
          <p:cNvPicPr>
            <a:picLocks noChangeAspect="1"/>
          </p:cNvPicPr>
          <p:nvPr/>
        </p:nvPicPr>
        <p:blipFill>
          <a:blip r:embed="rId2"/>
          <a:stretch>
            <a:fillRect/>
          </a:stretch>
        </p:blipFill>
        <p:spPr>
          <a:xfrm>
            <a:off x="838200" y="1129665"/>
            <a:ext cx="1938338" cy="1709738"/>
          </a:xfrm>
          <a:prstGeom prst="rect">
            <a:avLst/>
          </a:prstGeom>
        </p:spPr>
      </p:pic>
      <p:pic>
        <p:nvPicPr>
          <p:cNvPr id="4" name="Picture 3" descr="price_tag.png"/>
          <p:cNvPicPr>
            <a:picLocks noChangeAspect="1"/>
          </p:cNvPicPr>
          <p:nvPr/>
        </p:nvPicPr>
        <p:blipFill>
          <a:blip r:embed="rId2"/>
          <a:stretch>
            <a:fillRect/>
          </a:stretch>
        </p:blipFill>
        <p:spPr>
          <a:xfrm>
            <a:off x="838200" y="2843212"/>
            <a:ext cx="1938338" cy="1709738"/>
          </a:xfrm>
          <a:prstGeom prst="rect">
            <a:avLst/>
          </a:prstGeom>
        </p:spPr>
      </p:pic>
      <p:sp>
        <p:nvSpPr>
          <p:cNvPr id="5" name="TextBox 4"/>
          <p:cNvSpPr txBox="1"/>
          <p:nvPr/>
        </p:nvSpPr>
        <p:spPr>
          <a:xfrm>
            <a:off x="1371600" y="1648420"/>
            <a:ext cx="533400" cy="923330"/>
          </a:xfrm>
          <a:prstGeom prst="rect">
            <a:avLst/>
          </a:prstGeom>
          <a:noFill/>
        </p:spPr>
        <p:txBody>
          <a:bodyPr wrap="square" rtlCol="0">
            <a:spAutoFit/>
          </a:bodyPr>
          <a:lstStyle/>
          <a:p>
            <a:pPr algn="ctr"/>
            <a:r>
              <a:rPr lang="en-US" sz="5400" b="1" dirty="0" smtClean="0">
                <a:solidFill>
                  <a:srgbClr val="7030A0"/>
                </a:solidFill>
              </a:rPr>
              <a:t>$</a:t>
            </a:r>
          </a:p>
        </p:txBody>
      </p:sp>
      <p:sp>
        <p:nvSpPr>
          <p:cNvPr id="6" name="TextBox 5"/>
          <p:cNvSpPr txBox="1"/>
          <p:nvPr/>
        </p:nvSpPr>
        <p:spPr>
          <a:xfrm>
            <a:off x="1295400" y="3401020"/>
            <a:ext cx="533400" cy="923330"/>
          </a:xfrm>
          <a:prstGeom prst="rect">
            <a:avLst/>
          </a:prstGeom>
          <a:noFill/>
        </p:spPr>
        <p:txBody>
          <a:bodyPr wrap="square" rtlCol="0">
            <a:spAutoFit/>
          </a:bodyPr>
          <a:lstStyle/>
          <a:p>
            <a:pPr algn="ctr"/>
            <a:r>
              <a:rPr lang="en-US" sz="5400" b="1" dirty="0" smtClean="0">
                <a:solidFill>
                  <a:srgbClr val="7030A0"/>
                </a:solidFill>
                <a:latin typeface="Times New Roman"/>
                <a:cs typeface="Times New Roman"/>
              </a:rPr>
              <a:t>€</a:t>
            </a:r>
            <a:endParaRPr lang="en-US" sz="5400" b="1" dirty="0" smtClean="0">
              <a:solidFill>
                <a:srgbClr val="7030A0"/>
              </a:solidFill>
            </a:endParaRPr>
          </a:p>
        </p:txBody>
      </p:sp>
      <p:sp>
        <p:nvSpPr>
          <p:cNvPr id="7" name="TextBox 6"/>
          <p:cNvSpPr txBox="1"/>
          <p:nvPr/>
        </p:nvSpPr>
        <p:spPr>
          <a:xfrm>
            <a:off x="3276600" y="1123950"/>
            <a:ext cx="5715000" cy="3754874"/>
          </a:xfrm>
          <a:prstGeom prst="rect">
            <a:avLst/>
          </a:prstGeom>
          <a:noFill/>
        </p:spPr>
        <p:txBody>
          <a:bodyPr wrap="square" rtlCol="0">
            <a:spAutoFit/>
          </a:bodyPr>
          <a:lstStyle/>
          <a:p>
            <a:r>
              <a:rPr lang="en-US" sz="2800" b="1" u="sng" dirty="0" smtClean="0"/>
              <a:t>improved long run in math form</a:t>
            </a:r>
          </a:p>
          <a:p>
            <a:r>
              <a:rPr lang="en-US" sz="2800" b="1" dirty="0" err="1" smtClean="0"/>
              <a:t>eP</a:t>
            </a:r>
            <a:r>
              <a:rPr lang="en-US" sz="2800" b="1" dirty="0" smtClean="0"/>
              <a:t>*/P = q</a:t>
            </a:r>
          </a:p>
          <a:p>
            <a:r>
              <a:rPr lang="en-US" sz="2800" b="1" dirty="0" smtClean="0"/>
              <a:t>e = </a:t>
            </a:r>
            <a:r>
              <a:rPr lang="en-US" sz="2800" b="1" dirty="0" err="1" smtClean="0"/>
              <a:t>qP</a:t>
            </a:r>
            <a:r>
              <a:rPr lang="en-US" sz="2800" b="1" dirty="0" smtClean="0"/>
              <a:t>/P*</a:t>
            </a:r>
          </a:p>
          <a:p>
            <a:endParaRPr lang="en-US" sz="2800" b="1" dirty="0" smtClean="0"/>
          </a:p>
          <a:p>
            <a:endParaRPr lang="en-US" sz="1400" b="1" dirty="0" smtClean="0"/>
          </a:p>
          <a:p>
            <a:pPr>
              <a:buFont typeface="Arial" pitchFamily="34" charset="0"/>
              <a:buChar char="•"/>
            </a:pPr>
            <a:r>
              <a:rPr lang="en-US" sz="2800" b="1" dirty="0" smtClean="0"/>
              <a:t> e </a:t>
            </a:r>
            <a:r>
              <a:rPr lang="en-US" sz="2800" b="1" dirty="0" smtClean="0">
                <a:latin typeface="Times New Roman"/>
                <a:cs typeface="Times New Roman"/>
              </a:rPr>
              <a:t>≡</a:t>
            </a:r>
            <a:r>
              <a:rPr lang="en-US" sz="2800" b="1" dirty="0" smtClean="0"/>
              <a:t> nominal exchange rate (in $/</a:t>
            </a:r>
            <a:r>
              <a:rPr lang="en-US" sz="2800" b="1" dirty="0" smtClean="0">
                <a:latin typeface="Times New Roman"/>
                <a:cs typeface="Times New Roman"/>
              </a:rPr>
              <a:t>€</a:t>
            </a:r>
            <a:r>
              <a:rPr lang="en-US" sz="2800" b="1" dirty="0" smtClean="0"/>
              <a:t>)</a:t>
            </a:r>
          </a:p>
          <a:p>
            <a:pPr>
              <a:buFont typeface="Arial" pitchFamily="34" charset="0"/>
              <a:buChar char="•"/>
            </a:pPr>
            <a:r>
              <a:rPr lang="en-US" sz="2800" b="1" dirty="0"/>
              <a:t> </a:t>
            </a:r>
            <a:r>
              <a:rPr lang="en-US" sz="2800" b="1" dirty="0" smtClean="0"/>
              <a:t>q </a:t>
            </a:r>
            <a:r>
              <a:rPr lang="en-US" sz="2800" b="1" dirty="0">
                <a:latin typeface="Times New Roman"/>
                <a:cs typeface="Times New Roman"/>
              </a:rPr>
              <a:t>≡</a:t>
            </a:r>
            <a:r>
              <a:rPr lang="en-US" sz="2800" b="1" dirty="0"/>
              <a:t> </a:t>
            </a:r>
            <a:r>
              <a:rPr lang="en-US" sz="2800" b="1" dirty="0" smtClean="0"/>
              <a:t>real exchange </a:t>
            </a:r>
            <a:r>
              <a:rPr lang="en-US" sz="2800" b="1" dirty="0"/>
              <a:t>rate (in $/</a:t>
            </a:r>
            <a:r>
              <a:rPr lang="en-US" sz="2800" b="1" dirty="0">
                <a:latin typeface="Times New Roman"/>
                <a:cs typeface="Times New Roman"/>
              </a:rPr>
              <a:t>€</a:t>
            </a:r>
            <a:r>
              <a:rPr lang="en-US" sz="2800" b="1" dirty="0"/>
              <a:t>)</a:t>
            </a:r>
            <a:endParaRPr lang="en-US" sz="2800" b="1" dirty="0" smtClean="0"/>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domestic price level (in $)</a:t>
            </a:r>
          </a:p>
          <a:p>
            <a:pPr>
              <a:buFont typeface="Arial" pitchFamily="34" charset="0"/>
              <a:buChar char="•"/>
            </a:pPr>
            <a:r>
              <a:rPr lang="en-US" sz="2800" b="1" dirty="0" smtClean="0"/>
              <a:t> P* </a:t>
            </a:r>
            <a:r>
              <a:rPr lang="en-US" sz="2800" b="1" dirty="0" smtClean="0">
                <a:latin typeface="Times New Roman"/>
                <a:cs typeface="Times New Roman"/>
              </a:rPr>
              <a:t>≡</a:t>
            </a:r>
            <a:r>
              <a:rPr lang="en-US" sz="2800" b="1" dirty="0" smtClean="0"/>
              <a:t> foreign price level (in </a:t>
            </a:r>
            <a:r>
              <a:rPr lang="en-US" sz="2800" b="1" dirty="0" smtClean="0">
                <a:latin typeface="Times New Roman"/>
                <a:cs typeface="Times New Roman"/>
              </a:rPr>
              <a:t>€</a:t>
            </a:r>
            <a:r>
              <a:rPr lang="en-US" sz="2800" b="1" dirty="0" smtClean="0"/>
              <a:t>)</a:t>
            </a:r>
          </a:p>
        </p:txBody>
      </p:sp>
      <p:pic>
        <p:nvPicPr>
          <p:cNvPr id="8" name="Picture 7" descr="math.jpg"/>
          <p:cNvPicPr>
            <a:picLocks noChangeAspect="1"/>
          </p:cNvPicPr>
          <p:nvPr/>
        </p:nvPicPr>
        <p:blipFill>
          <a:blip r:embed="rId3" cstate="print"/>
          <a:stretch>
            <a:fillRect/>
          </a:stretch>
        </p:blipFill>
        <p:spPr>
          <a:xfrm>
            <a:off x="6553200" y="1657350"/>
            <a:ext cx="1524000" cy="1367790"/>
          </a:xfrm>
          <a:prstGeom prst="rect">
            <a:avLst/>
          </a:prstGeom>
          <a:ln>
            <a:solidFill>
              <a:schemeClr val="tx1"/>
            </a:solidFill>
          </a:ln>
        </p:spPr>
      </p:pic>
      <p:sp>
        <p:nvSpPr>
          <p:cNvPr id="9" name="TextBox 8"/>
          <p:cNvSpPr txBox="1"/>
          <p:nvPr/>
        </p:nvSpPr>
        <p:spPr>
          <a:xfrm>
            <a:off x="952605" y="133350"/>
            <a:ext cx="773083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Improving LR Model over PPP</a:t>
            </a:r>
          </a:p>
        </p:txBody>
      </p:sp>
    </p:spTree>
    <p:extLst>
      <p:ext uri="{BB962C8B-B14F-4D97-AF65-F5344CB8AC3E}">
        <p14:creationId xmlns="" xmlns:p14="http://schemas.microsoft.com/office/powerpoint/2010/main" val="4292574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3350"/>
            <a:ext cx="636719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Long Run Exchange Rate</a:t>
            </a:r>
          </a:p>
        </p:txBody>
      </p:sp>
      <p:sp>
        <p:nvSpPr>
          <p:cNvPr id="3" name="TextBox 2"/>
          <p:cNvSpPr txBox="1"/>
          <p:nvPr/>
        </p:nvSpPr>
        <p:spPr>
          <a:xfrm>
            <a:off x="3657600" y="1733550"/>
            <a:ext cx="4495800" cy="2246769"/>
          </a:xfrm>
          <a:prstGeom prst="rect">
            <a:avLst/>
          </a:prstGeom>
          <a:noFill/>
        </p:spPr>
        <p:txBody>
          <a:bodyPr wrap="square" rtlCol="0">
            <a:spAutoFit/>
          </a:bodyPr>
          <a:lstStyle/>
          <a:p>
            <a:r>
              <a:rPr lang="en-US" sz="2800" b="1" u="sng" dirty="0" smtClean="0"/>
              <a:t>Long run determinates of e</a:t>
            </a:r>
          </a:p>
          <a:p>
            <a:pPr>
              <a:buFont typeface="Arial" pitchFamily="34" charset="0"/>
              <a:buChar char="•"/>
            </a:pPr>
            <a:r>
              <a:rPr lang="en-US" sz="2800" b="1" dirty="0" smtClean="0"/>
              <a:t> relative price levels</a:t>
            </a:r>
          </a:p>
          <a:p>
            <a:pPr>
              <a:buFont typeface="Arial" pitchFamily="34" charset="0"/>
              <a:buChar char="•"/>
            </a:pPr>
            <a:r>
              <a:rPr lang="en-US" sz="2800" b="1" dirty="0" smtClean="0"/>
              <a:t> trade barriers</a:t>
            </a:r>
          </a:p>
          <a:p>
            <a:pPr>
              <a:buFont typeface="Arial" pitchFamily="34" charset="0"/>
              <a:buChar char="•"/>
            </a:pPr>
            <a:r>
              <a:rPr lang="en-US" sz="2800" b="1" dirty="0" smtClean="0"/>
              <a:t> imports vs. exports</a:t>
            </a:r>
          </a:p>
          <a:p>
            <a:pPr>
              <a:buFont typeface="Arial" pitchFamily="34" charset="0"/>
              <a:buChar char="•"/>
            </a:pPr>
            <a:r>
              <a:rPr lang="en-US" sz="2800" b="1" dirty="0" smtClean="0"/>
              <a:t> productivity</a:t>
            </a:r>
          </a:p>
        </p:txBody>
      </p:sp>
      <p:pic>
        <p:nvPicPr>
          <p:cNvPr id="4" name="Picture 3" descr="long_run.png"/>
          <p:cNvPicPr>
            <a:picLocks noChangeAspect="1"/>
          </p:cNvPicPr>
          <p:nvPr/>
        </p:nvPicPr>
        <p:blipFill>
          <a:blip r:embed="rId2"/>
          <a:stretch>
            <a:fillRect/>
          </a:stretch>
        </p:blipFill>
        <p:spPr>
          <a:xfrm>
            <a:off x="342900" y="1885950"/>
            <a:ext cx="2628900" cy="211836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3350"/>
            <a:ext cx="636719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Long Run Exchange Rate</a:t>
            </a:r>
          </a:p>
        </p:txBody>
      </p:sp>
      <p:pic>
        <p:nvPicPr>
          <p:cNvPr id="4" name="Picture 3"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5" name="Table 4"/>
          <p:cNvGraphicFramePr>
            <a:graphicFrameLocks noGrp="1"/>
          </p:cNvGraphicFramePr>
          <p:nvPr>
            <p:extLst>
              <p:ext uri="{D42A27DB-BD31-4B8C-83A1-F6EECF244321}">
                <p14:modId xmlns="" xmlns:p14="http://schemas.microsoft.com/office/powerpoint/2010/main" val="3400742322"/>
              </p:ext>
            </p:extLst>
          </p:nvPr>
        </p:nvGraphicFramePr>
        <p:xfrm>
          <a:off x="3200400" y="1316990"/>
          <a:ext cx="5410200" cy="3235960"/>
        </p:xfrm>
        <a:graphic>
          <a:graphicData uri="http://schemas.openxmlformats.org/drawingml/2006/table">
            <a:tbl>
              <a:tblPr firstRow="1" bandRow="1">
                <a:tableStyleId>{72833802-FEF1-4C79-8D5D-14CF1EAF98D9}</a:tableStyleId>
              </a:tblPr>
              <a:tblGrid>
                <a:gridCol w="2667000"/>
                <a:gridCol w="1219200"/>
                <a:gridCol w="1524000"/>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a:t>
                      </a:r>
                      <a:r>
                        <a:rPr lang="en-US" b="1" baseline="0" dirty="0" smtClean="0"/>
                        <a:t> </a:t>
                      </a:r>
                      <a:r>
                        <a:rPr lang="en-US" b="1" dirty="0" smtClean="0"/>
                        <a:t>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price level (P)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a:t>
                      </a:r>
                      <a:r>
                        <a:rPr lang="en-US" b="1" baseline="0" dirty="0" smtClean="0"/>
                        <a:t>price level (P*)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real exchange rate</a:t>
                      </a:r>
                      <a:r>
                        <a:rPr lang="en-US" b="1" baseline="0" dirty="0" smtClean="0"/>
                        <a:t> (q)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trade barriers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imports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productivity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appreciates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33350"/>
            <a:ext cx="636719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Long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extLst>
              <p:ext uri="{D42A27DB-BD31-4B8C-83A1-F6EECF244321}">
                <p14:modId xmlns="" xmlns:p14="http://schemas.microsoft.com/office/powerpoint/2010/main" val="3764831095"/>
              </p:ext>
            </p:extLst>
          </p:nvPr>
        </p:nvGraphicFramePr>
        <p:xfrm>
          <a:off x="3200400" y="1174750"/>
          <a:ext cx="5410200" cy="3606800"/>
        </p:xfrm>
        <a:graphic>
          <a:graphicData uri="http://schemas.openxmlformats.org/drawingml/2006/table">
            <a:tbl>
              <a:tblPr firstRow="1" bandRow="1">
                <a:tableStyleId>{72833802-FEF1-4C79-8D5D-14CF1EAF98D9}</a:tableStyleId>
              </a:tblPr>
              <a:tblGrid>
                <a:gridCol w="2667000"/>
                <a:gridCol w="1219200"/>
                <a:gridCol w="1524000"/>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a:t>
                      </a:r>
                      <a:r>
                        <a:rPr lang="en-US" b="1" baseline="0" dirty="0" smtClean="0"/>
                        <a:t> </a:t>
                      </a:r>
                      <a:r>
                        <a:rPr lang="en-US" b="1" dirty="0" smtClean="0"/>
                        <a:t>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M</a:t>
                      </a:r>
                      <a:r>
                        <a:rPr lang="en-US" b="1" baseline="30000" dirty="0" smtClean="0"/>
                        <a:t>S</a:t>
                      </a:r>
                      <a:r>
                        <a:rPr lang="en-US" b="1" baseline="0" dirty="0" smtClean="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a:t>
                      </a:r>
                      <a:r>
                        <a:rPr lang="en-US" b="1" baseline="0" dirty="0" smtClean="0"/>
                        <a:t>M</a:t>
                      </a:r>
                      <a:r>
                        <a:rPr lang="en-US" b="1" baseline="30000" dirty="0" smtClean="0"/>
                        <a:t>S</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domestic inflation</a:t>
                      </a:r>
                      <a:r>
                        <a:rPr lang="en-US" b="1" baseline="0" dirty="0" smtClean="0"/>
                        <a:t> (</a:t>
                      </a:r>
                      <a:r>
                        <a:rPr lang="el-GR" b="1" baseline="0" dirty="0" smtClean="0"/>
                        <a:t>π</a:t>
                      </a:r>
                      <a:r>
                        <a:rPr lang="en-US" b="1" baseline="0" dirty="0" smtClean="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inflation</a:t>
                      </a:r>
                      <a:r>
                        <a:rPr lang="en-US" b="1" baseline="0" dirty="0" smtClean="0"/>
                        <a:t> (</a:t>
                      </a:r>
                      <a:r>
                        <a:rPr lang="el-GR" b="1" baseline="0" dirty="0" smtClean="0"/>
                        <a:t>π</a:t>
                      </a:r>
                      <a:r>
                        <a:rPr lang="en-US" b="1" baseline="0" dirty="0" smtClean="0"/>
                        <a:t>*)</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domestic output D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output</a:t>
                      </a:r>
                      <a:r>
                        <a:rPr lang="en-US" b="1" baseline="0" dirty="0" smtClean="0"/>
                        <a:t> D*</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domestic</a:t>
                      </a:r>
                      <a:r>
                        <a:rPr lang="en-US" b="1" baseline="0" dirty="0" smtClean="0"/>
                        <a:t> output S</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ambiguous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a:t>
                      </a:r>
                      <a:r>
                        <a:rPr lang="en-US" b="1" baseline="0" dirty="0" smtClean="0"/>
                        <a:t>output S*</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ambiguous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2956626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3" name="TextBox 2"/>
          <p:cNvSpPr txBox="1"/>
          <p:nvPr/>
        </p:nvSpPr>
        <p:spPr>
          <a:xfrm>
            <a:off x="3581400" y="1039832"/>
            <a:ext cx="5334000" cy="3970318"/>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interest rate parity </a:t>
            </a:r>
            <a:r>
              <a:rPr lang="en-US" sz="2800" b="1" dirty="0" smtClean="0"/>
              <a:t>–</a:t>
            </a:r>
          </a:p>
          <a:p>
            <a:pPr algn="ctr"/>
            <a:r>
              <a:rPr lang="en-US" sz="2800" b="1" dirty="0" smtClean="0"/>
              <a:t>the rate of return should be the same throughout the world</a:t>
            </a:r>
          </a:p>
          <a:p>
            <a:pPr algn="ctr"/>
            <a:r>
              <a:rPr lang="en-US" sz="2800" b="1" dirty="0" smtClean="0"/>
              <a:t>(assuming capital mobility)</a:t>
            </a:r>
          </a:p>
          <a:p>
            <a:pPr algn="ctr"/>
            <a:endParaRPr lang="en-US" sz="1400" b="1" dirty="0" smtClean="0"/>
          </a:p>
          <a:p>
            <a:pPr algn="ctr"/>
            <a:r>
              <a:rPr lang="en-US" sz="2800" b="1" dirty="0" smtClean="0"/>
              <a:t>This is an arbitrage theory.</a:t>
            </a:r>
          </a:p>
          <a:p>
            <a:pPr algn="ctr"/>
            <a:endParaRPr lang="en-US" sz="1400" b="1" dirty="0" smtClean="0"/>
          </a:p>
          <a:p>
            <a:pPr algn="ctr"/>
            <a:r>
              <a:rPr lang="en-US" sz="2800" b="1" dirty="0" smtClean="0"/>
              <a:t>If there are capital controls imposed, interest rate parity</a:t>
            </a:r>
          </a:p>
          <a:p>
            <a:pPr algn="ctr"/>
            <a:r>
              <a:rPr lang="en-US" sz="2800" b="1" dirty="0" smtClean="0"/>
              <a:t>does not hold in the short run.</a:t>
            </a:r>
          </a:p>
        </p:txBody>
      </p:sp>
      <p:pic>
        <p:nvPicPr>
          <p:cNvPr id="5" name="Picture 4" descr="highlander-header.jpg"/>
          <p:cNvPicPr>
            <a:picLocks noChangeAspect="1"/>
          </p:cNvPicPr>
          <p:nvPr/>
        </p:nvPicPr>
        <p:blipFill>
          <a:blip r:embed="rId2"/>
          <a:stretch>
            <a:fillRect/>
          </a:stretch>
        </p:blipFill>
        <p:spPr>
          <a:xfrm>
            <a:off x="152400" y="971550"/>
            <a:ext cx="3371850" cy="1600200"/>
          </a:xfrm>
          <a:prstGeom prst="rect">
            <a:avLst/>
          </a:prstGeom>
          <a:ln>
            <a:solidFill>
              <a:schemeClr val="tx1"/>
            </a:solidFill>
          </a:ln>
        </p:spPr>
      </p:pic>
      <p:sp>
        <p:nvSpPr>
          <p:cNvPr id="6" name="TextBox 5"/>
          <p:cNvSpPr txBox="1"/>
          <p:nvPr/>
        </p:nvSpPr>
        <p:spPr>
          <a:xfrm>
            <a:off x="76200" y="2571750"/>
            <a:ext cx="3429000" cy="1446550"/>
          </a:xfrm>
          <a:prstGeom prst="rect">
            <a:avLst/>
          </a:prstGeom>
          <a:noFill/>
        </p:spPr>
        <p:txBody>
          <a:bodyPr wrap="square" rtlCol="0">
            <a:spAutoFit/>
          </a:bodyPr>
          <a:lstStyle/>
          <a:p>
            <a:pPr algn="ctr"/>
            <a:r>
              <a:rPr lang="en-US" sz="4400" b="1" i="1" dirty="0" smtClean="0">
                <a:solidFill>
                  <a:schemeClr val="tx2">
                    <a:lumMod val="75000"/>
                  </a:schemeClr>
                </a:solidFill>
                <a:latin typeface="Arno Pro Caption" pitchFamily="18" charset="0"/>
              </a:rPr>
              <a:t>There can be</a:t>
            </a:r>
          </a:p>
          <a:p>
            <a:pPr algn="ctr"/>
            <a:r>
              <a:rPr lang="en-US" sz="4400" b="1" i="1" dirty="0" smtClean="0">
                <a:solidFill>
                  <a:schemeClr val="tx2">
                    <a:lumMod val="75000"/>
                  </a:schemeClr>
                </a:solidFill>
                <a:latin typeface="Arno Pro Caption" pitchFamily="18" charset="0"/>
              </a:rPr>
              <a:t>only one!</a:t>
            </a:r>
          </a:p>
        </p:txBody>
      </p:sp>
      <p:pic>
        <p:nvPicPr>
          <p:cNvPr id="10" name="Picture 9" descr="return.png"/>
          <p:cNvPicPr>
            <a:picLocks noChangeAspect="1"/>
          </p:cNvPicPr>
          <p:nvPr/>
        </p:nvPicPr>
        <p:blipFill>
          <a:blip r:embed="rId3" cstate="print"/>
          <a:stretch>
            <a:fillRect/>
          </a:stretch>
        </p:blipFill>
        <p:spPr>
          <a:xfrm>
            <a:off x="1219200" y="3854767"/>
            <a:ext cx="1143000" cy="128873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4" name="TextBox 3"/>
          <p:cNvSpPr txBox="1"/>
          <p:nvPr/>
        </p:nvSpPr>
        <p:spPr>
          <a:xfrm>
            <a:off x="3276600" y="819150"/>
            <a:ext cx="5638800" cy="4401205"/>
          </a:xfrm>
          <a:prstGeom prst="rect">
            <a:avLst/>
          </a:prstGeom>
          <a:noFill/>
        </p:spPr>
        <p:txBody>
          <a:bodyPr wrap="square" rtlCol="0">
            <a:spAutoFit/>
          </a:bodyPr>
          <a:lstStyle/>
          <a:p>
            <a:r>
              <a:rPr lang="en-US" sz="2800" b="1" u="sng" dirty="0" smtClean="0"/>
              <a:t>IRP in math form</a:t>
            </a:r>
          </a:p>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a:p>
            <a:pPr>
              <a:buFont typeface="Arial" pitchFamily="34" charset="0"/>
              <a:buChar char="•"/>
            </a:pPr>
            <a:r>
              <a:rPr lang="en-US" sz="2800" b="1" dirty="0" smtClean="0"/>
              <a:t> </a:t>
            </a:r>
            <a:r>
              <a:rPr lang="en-US" sz="2800" b="1" dirty="0" err="1" smtClean="0"/>
              <a:t>RoR</a:t>
            </a:r>
            <a:r>
              <a:rPr lang="en-US" sz="2800" b="1" dirty="0" smtClean="0"/>
              <a:t> </a:t>
            </a:r>
            <a:r>
              <a:rPr lang="en-US" sz="2800" b="1" dirty="0" smtClean="0">
                <a:latin typeface="Times New Roman"/>
                <a:cs typeface="Times New Roman"/>
              </a:rPr>
              <a:t>≡</a:t>
            </a:r>
            <a:r>
              <a:rPr lang="en-US" sz="2800" b="1" dirty="0" smtClean="0"/>
              <a:t> domestic rate of return</a:t>
            </a:r>
          </a:p>
          <a:p>
            <a:pPr>
              <a:buFont typeface="Arial" pitchFamily="34" charset="0"/>
              <a:buChar char="•"/>
            </a:pPr>
            <a:r>
              <a:rPr lang="en-US" sz="2800" b="1" dirty="0" smtClean="0"/>
              <a:t> </a:t>
            </a:r>
            <a:r>
              <a:rPr lang="en-US" sz="2800" b="1" dirty="0" err="1" smtClean="0"/>
              <a:t>RoR</a:t>
            </a:r>
            <a:r>
              <a:rPr lang="en-US" sz="2800" b="1" dirty="0" smtClean="0"/>
              <a:t>* </a:t>
            </a:r>
            <a:r>
              <a:rPr lang="en-US" sz="2800" b="1" dirty="0" smtClean="0">
                <a:latin typeface="Times New Roman"/>
                <a:cs typeface="Times New Roman"/>
              </a:rPr>
              <a:t>≡</a:t>
            </a:r>
            <a:r>
              <a:rPr lang="en-US" sz="2800" b="1" dirty="0" smtClean="0"/>
              <a:t> foreign rate of return</a:t>
            </a:r>
          </a:p>
          <a:p>
            <a:pPr>
              <a:buFont typeface="Arial" pitchFamily="34" charset="0"/>
              <a:buChar char="•"/>
            </a:pPr>
            <a:r>
              <a:rPr lang="en-US" sz="2800" b="1" dirty="0" smtClean="0"/>
              <a:t> </a:t>
            </a:r>
            <a:r>
              <a:rPr lang="en-US" sz="2800" b="1" dirty="0" err="1" smtClean="0"/>
              <a:t>i</a:t>
            </a:r>
            <a:r>
              <a:rPr lang="en-US" sz="2800" b="1" dirty="0" smtClean="0"/>
              <a:t> </a:t>
            </a:r>
            <a:r>
              <a:rPr lang="en-US" sz="2800" b="1" dirty="0" smtClean="0">
                <a:latin typeface="Times New Roman"/>
                <a:cs typeface="Times New Roman"/>
              </a:rPr>
              <a:t>≡</a:t>
            </a:r>
            <a:r>
              <a:rPr lang="en-US" sz="2800" b="1" dirty="0" smtClean="0"/>
              <a:t> domestic interest rate</a:t>
            </a:r>
          </a:p>
          <a:p>
            <a:pPr>
              <a:buFont typeface="Arial" pitchFamily="34" charset="0"/>
              <a:buChar char="•"/>
            </a:pPr>
            <a:r>
              <a:rPr lang="en-US" sz="2800" b="1" dirty="0" smtClean="0"/>
              <a:t> </a:t>
            </a:r>
            <a:r>
              <a:rPr lang="en-US" sz="2800" b="1" dirty="0" err="1" smtClean="0"/>
              <a:t>i</a:t>
            </a:r>
            <a:r>
              <a:rPr lang="en-US" sz="2800" b="1" dirty="0" smtClean="0"/>
              <a:t>* </a:t>
            </a:r>
            <a:r>
              <a:rPr lang="en-US" sz="2800" b="1" dirty="0" smtClean="0">
                <a:latin typeface="Times New Roman"/>
                <a:cs typeface="Times New Roman"/>
              </a:rPr>
              <a:t>≡</a:t>
            </a:r>
            <a:r>
              <a:rPr lang="en-US" sz="2800" b="1" dirty="0" smtClean="0"/>
              <a:t> foreign interest rate</a:t>
            </a:r>
          </a:p>
          <a:p>
            <a:pPr>
              <a:buFont typeface="Arial" pitchFamily="34" charset="0"/>
              <a:buChar char="•"/>
            </a:pPr>
            <a:r>
              <a:rPr lang="en-US" sz="2800" b="1" dirty="0" smtClean="0"/>
              <a:t> E(e</a:t>
            </a:r>
            <a:r>
              <a:rPr lang="en-US" sz="2800" b="1" baseline="-25000" dirty="0" smtClean="0"/>
              <a:t>t+1</a:t>
            </a:r>
            <a:r>
              <a:rPr lang="en-US" sz="2800" b="1" dirty="0" smtClean="0"/>
              <a:t>) </a:t>
            </a:r>
            <a:r>
              <a:rPr lang="en-US" sz="2800" b="1" dirty="0" smtClean="0">
                <a:latin typeface="Times New Roman"/>
                <a:cs typeface="Times New Roman"/>
              </a:rPr>
              <a:t>≡</a:t>
            </a:r>
            <a:r>
              <a:rPr lang="en-US" sz="2800" b="1" dirty="0" smtClean="0"/>
              <a:t> expected future spot rate</a:t>
            </a:r>
          </a:p>
          <a:p>
            <a:pPr>
              <a:buFont typeface="Arial" pitchFamily="34" charset="0"/>
              <a:buChar char="•"/>
            </a:pPr>
            <a:r>
              <a:rPr lang="en-US" sz="2800" b="1" dirty="0" smtClean="0"/>
              <a:t> e</a:t>
            </a:r>
            <a:r>
              <a:rPr lang="en-US" sz="2800" b="1" baseline="-25000" dirty="0" smtClean="0"/>
              <a:t>t</a:t>
            </a:r>
            <a:r>
              <a:rPr lang="en-US" sz="2800" b="1" dirty="0" smtClean="0"/>
              <a:t> </a:t>
            </a:r>
            <a:r>
              <a:rPr lang="en-US" sz="2800" b="1" dirty="0" smtClean="0">
                <a:latin typeface="Times New Roman"/>
                <a:cs typeface="Times New Roman"/>
              </a:rPr>
              <a:t>≡</a:t>
            </a:r>
            <a:r>
              <a:rPr lang="en-US" sz="2800" b="1" dirty="0" smtClean="0"/>
              <a:t> spot exchange rate</a:t>
            </a:r>
          </a:p>
        </p:txBody>
      </p:sp>
      <p:pic>
        <p:nvPicPr>
          <p:cNvPr id="5" name="Picture 4" descr="math.jpg"/>
          <p:cNvPicPr>
            <a:picLocks noChangeAspect="1"/>
          </p:cNvPicPr>
          <p:nvPr/>
        </p:nvPicPr>
        <p:blipFill>
          <a:blip r:embed="rId2" cstate="print"/>
          <a:stretch>
            <a:fillRect/>
          </a:stretch>
        </p:blipFill>
        <p:spPr>
          <a:xfrm>
            <a:off x="7162800" y="1047750"/>
            <a:ext cx="1524000" cy="1367790"/>
          </a:xfrm>
          <a:prstGeom prst="rect">
            <a:avLst/>
          </a:prstGeom>
          <a:ln>
            <a:solidFill>
              <a:schemeClr val="tx1"/>
            </a:solidFill>
          </a:ln>
        </p:spPr>
      </p:pic>
      <p:pic>
        <p:nvPicPr>
          <p:cNvPr id="10" name="Picture 9" descr="percentage.png"/>
          <p:cNvPicPr>
            <a:picLocks noChangeAspect="1"/>
          </p:cNvPicPr>
          <p:nvPr/>
        </p:nvPicPr>
        <p:blipFill>
          <a:blip r:embed="rId3"/>
          <a:stretch>
            <a:fillRect/>
          </a:stretch>
        </p:blipFill>
        <p:spPr>
          <a:xfrm>
            <a:off x="381000" y="1514475"/>
            <a:ext cx="2514600" cy="273367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3" name="TextBox 2"/>
          <p:cNvSpPr txBox="1"/>
          <p:nvPr/>
        </p:nvSpPr>
        <p:spPr>
          <a:xfrm>
            <a:off x="3276600" y="900589"/>
            <a:ext cx="5715000" cy="4185761"/>
          </a:xfrm>
          <a:prstGeom prst="rect">
            <a:avLst/>
          </a:prstGeom>
          <a:noFill/>
        </p:spPr>
        <p:txBody>
          <a:bodyPr wrap="square" rtlCol="0">
            <a:spAutoFit/>
          </a:bodyPr>
          <a:lstStyle/>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a:p>
            <a:endParaRPr lang="en-US" sz="1400" b="1" dirty="0" smtClean="0"/>
          </a:p>
          <a:p>
            <a:pPr algn="ctr"/>
            <a:r>
              <a:rPr lang="en-US" sz="2800" b="1" dirty="0" smtClean="0"/>
              <a:t>If you invest money domestically (at interest rate </a:t>
            </a:r>
            <a:r>
              <a:rPr lang="en-US" sz="2800" b="1" dirty="0" err="1" smtClean="0"/>
              <a:t>i</a:t>
            </a:r>
            <a:r>
              <a:rPr lang="en-US" sz="2800" b="1" dirty="0" smtClean="0"/>
              <a:t>), you should get the same return as investing money abroad (at interest rate </a:t>
            </a:r>
            <a:r>
              <a:rPr lang="en-US" sz="2800" b="1" dirty="0" err="1" smtClean="0"/>
              <a:t>i</a:t>
            </a:r>
            <a:r>
              <a:rPr lang="en-US" sz="2800" b="1" dirty="0" smtClean="0"/>
              <a:t>*) converting it initially at the spot rate and back at the expected future spot rate.</a:t>
            </a:r>
          </a:p>
        </p:txBody>
      </p:sp>
      <p:pic>
        <p:nvPicPr>
          <p:cNvPr id="5" name="Picture 4" descr="percentage.png"/>
          <p:cNvPicPr>
            <a:picLocks noChangeAspect="1"/>
          </p:cNvPicPr>
          <p:nvPr/>
        </p:nvPicPr>
        <p:blipFill>
          <a:blip r:embed="rId2"/>
          <a:stretch>
            <a:fillRect/>
          </a:stretch>
        </p:blipFill>
        <p:spPr>
          <a:xfrm>
            <a:off x="381000" y="1514475"/>
            <a:ext cx="2514600" cy="2733675"/>
          </a:xfrm>
          <a:prstGeom prst="rect">
            <a:avLst/>
          </a:prstGeom>
        </p:spPr>
      </p:pic>
      <p:pic>
        <p:nvPicPr>
          <p:cNvPr id="6" name="Picture 5" descr="math.jpg"/>
          <p:cNvPicPr>
            <a:picLocks noChangeAspect="1"/>
          </p:cNvPicPr>
          <p:nvPr/>
        </p:nvPicPr>
        <p:blipFill>
          <a:blip r:embed="rId3" cstate="print"/>
          <a:stretch>
            <a:fillRect/>
          </a:stretch>
        </p:blipFill>
        <p:spPr>
          <a:xfrm>
            <a:off x="7162800" y="1047750"/>
            <a:ext cx="1524000" cy="1367790"/>
          </a:xfrm>
          <a:prstGeom prst="rect">
            <a:avLst/>
          </a:prstGeom>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6" name="Rectangle 5"/>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9"/>
              <p:cNvGrpSpPr/>
              <p:nvPr/>
            </p:nvGrpSpPr>
            <p:grpSpPr>
              <a:xfrm>
                <a:off x="762000" y="1276350"/>
                <a:ext cx="4495800" cy="3429000"/>
                <a:chOff x="762000" y="1276350"/>
                <a:chExt cx="4495800" cy="3429000"/>
              </a:xfrm>
            </p:grpSpPr>
            <p:grpSp>
              <p:nvGrpSpPr>
                <p:cNvPr id="8" name="Group 5"/>
                <p:cNvGrpSpPr/>
                <p:nvPr/>
              </p:nvGrpSpPr>
              <p:grpSpPr>
                <a:xfrm>
                  <a:off x="762000" y="1276350"/>
                  <a:ext cx="4495800" cy="3429000"/>
                  <a:chOff x="2133600" y="1276350"/>
                  <a:chExt cx="4495800" cy="3429000"/>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p>
                </p:txBody>
              </p:sp>
              <p:sp>
                <p:nvSpPr>
                  <p:cNvPr id="21" name="TextBox 20"/>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22" name="TextBox 21"/>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3" name="TextBox 22"/>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11"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grpSp>
        </p:grpSp>
        <p:sp>
          <p:nvSpPr>
            <p:cNvPr id="5"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sp>
        <p:nvSpPr>
          <p:cNvPr id="24" name="TextBox 2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5" name="TextBox 24"/>
          <p:cNvSpPr txBox="1"/>
          <p:nvPr/>
        </p:nvSpPr>
        <p:spPr>
          <a:xfrm>
            <a:off x="5257800" y="1123950"/>
            <a:ext cx="3886200" cy="1384995"/>
          </a:xfrm>
          <a:prstGeom prst="rect">
            <a:avLst/>
          </a:prstGeom>
          <a:noFill/>
        </p:spPr>
        <p:txBody>
          <a:bodyPr wrap="square" rtlCol="0">
            <a:spAutoFit/>
          </a:bodyPr>
          <a:lstStyle/>
          <a:p>
            <a:r>
              <a:rPr lang="en-US" sz="2800" b="1" dirty="0" err="1" smtClean="0"/>
              <a:t>RoR</a:t>
            </a:r>
            <a:r>
              <a:rPr lang="en-US" sz="2800" b="1" dirty="0" smtClean="0"/>
              <a:t> = (1 + </a:t>
            </a:r>
            <a:r>
              <a:rPr lang="en-US" sz="2800" b="1" dirty="0" err="1" smtClean="0"/>
              <a:t>i</a:t>
            </a:r>
            <a:r>
              <a:rPr lang="en-US" sz="2800" b="1" dirty="0" smtClean="0"/>
              <a:t>)</a:t>
            </a:r>
          </a:p>
          <a:p>
            <a:r>
              <a:rPr lang="en-US" sz="2800" b="1" dirty="0" err="1" smtClean="0"/>
              <a:t>RoR</a:t>
            </a:r>
            <a:r>
              <a:rPr lang="en-US" sz="2800" b="1" dirty="0" smtClean="0"/>
              <a:t>* = [E(e</a:t>
            </a:r>
            <a:r>
              <a:rPr lang="en-US" sz="2800" b="1" baseline="-25000" dirty="0" smtClean="0"/>
              <a:t>t+1</a:t>
            </a:r>
            <a:r>
              <a:rPr lang="en-US" sz="2800" b="1" dirty="0" smtClean="0"/>
              <a:t>)/e</a:t>
            </a:r>
            <a:r>
              <a:rPr lang="en-US" sz="2800" b="1" baseline="-25000" dirty="0" smtClean="0"/>
              <a:t>t</a:t>
            </a:r>
            <a:r>
              <a:rPr lang="en-US" sz="2800" b="1" dirty="0" smtClean="0"/>
              <a:t>](1 + </a:t>
            </a:r>
            <a:r>
              <a:rPr lang="en-US" sz="2800" b="1" dirty="0" err="1" smtClean="0"/>
              <a:t>i</a:t>
            </a:r>
            <a:r>
              <a:rPr lang="en-US" sz="2800" b="1" dirty="0" smtClean="0"/>
              <a:t>*)</a:t>
            </a:r>
          </a:p>
          <a:p>
            <a:r>
              <a:rPr lang="en-US" sz="2800" b="1" dirty="0" err="1" smtClean="0"/>
              <a:t>RoR</a:t>
            </a:r>
            <a:r>
              <a:rPr lang="en-US" sz="2800" b="1" dirty="0" smtClean="0"/>
              <a:t> = </a:t>
            </a:r>
            <a:r>
              <a:rPr lang="en-US" sz="2800" b="1" dirty="0" err="1" smtClean="0"/>
              <a:t>RoR</a:t>
            </a:r>
            <a:r>
              <a:rPr lang="en-US" sz="2800" b="1"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572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4" name="Rectangle 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29"/>
              <p:cNvGrpSpPr/>
              <p:nvPr/>
            </p:nvGrpSpPr>
            <p:grpSpPr>
              <a:xfrm>
                <a:off x="762000" y="1276350"/>
                <a:ext cx="4495800" cy="3429000"/>
                <a:chOff x="762000" y="1276350"/>
                <a:chExt cx="4495800" cy="3429000"/>
              </a:xfrm>
            </p:grpSpPr>
            <p:grpSp>
              <p:nvGrpSpPr>
                <p:cNvPr id="6" name="Group 5"/>
                <p:cNvGrpSpPr/>
                <p:nvPr/>
              </p:nvGrpSpPr>
              <p:grpSpPr>
                <a:xfrm>
                  <a:off x="762000" y="1276350"/>
                  <a:ext cx="4495800" cy="3429000"/>
                  <a:chOff x="2133600" y="1276350"/>
                  <a:chExt cx="4495800" cy="3429000"/>
                </a:xfrm>
              </p:grpSpPr>
              <p:cxnSp>
                <p:nvCxnSpPr>
                  <p:cNvPr id="14" name="Straight Connector 13"/>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p>
                </p:txBody>
              </p:sp>
              <p:sp>
                <p:nvSpPr>
                  <p:cNvPr id="19" name="TextBox 18"/>
                  <p:cNvSpPr txBox="1"/>
                  <p:nvPr/>
                </p:nvSpPr>
                <p:spPr>
                  <a:xfrm>
                    <a:off x="4191000" y="1276350"/>
                    <a:ext cx="914400" cy="523220"/>
                  </a:xfrm>
                  <a:prstGeom prst="rect">
                    <a:avLst/>
                  </a:prstGeom>
                  <a:noFill/>
                </p:spPr>
                <p:txBody>
                  <a:bodyPr wrap="square" rtlCol="0">
                    <a:spAutoFit/>
                  </a:bodyPr>
                  <a:lstStyle/>
                  <a:p>
                    <a:pPr algn="ctr"/>
                    <a:r>
                      <a:rPr lang="en-US" sz="2800" b="1" dirty="0" smtClean="0"/>
                      <a:t>RoR</a:t>
                    </a:r>
                    <a:r>
                      <a:rPr lang="en-US" sz="2800" b="1" baseline="-25000" dirty="0" smtClean="0"/>
                      <a:t>1</a:t>
                    </a:r>
                  </a:p>
                </p:txBody>
              </p:sp>
              <p:sp>
                <p:nvSpPr>
                  <p:cNvPr id="20" name="TextBox 19"/>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1" name="TextBox 20"/>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7" name="Straight Connector 6"/>
                <p:cNvCxnSpPr/>
                <p:nvPr/>
              </p:nvCxnSpPr>
              <p:spPr>
                <a:xfrm rot="5400000">
                  <a:off x="22486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505200" y="1276350"/>
                  <a:ext cx="1066800" cy="523220"/>
                </a:xfrm>
                <a:prstGeom prst="rect">
                  <a:avLst/>
                </a:prstGeom>
                <a:noFill/>
              </p:spPr>
              <p:txBody>
                <a:bodyPr wrap="square" rtlCol="0">
                  <a:spAutoFit/>
                </a:bodyPr>
                <a:lstStyle/>
                <a:p>
                  <a:pPr algn="ctr"/>
                  <a:r>
                    <a:rPr lang="en-US" sz="2800" b="1" dirty="0" smtClean="0"/>
                    <a:t>RoR</a:t>
                  </a:r>
                  <a:r>
                    <a:rPr lang="en-US" sz="2800" b="1" baseline="-25000" dirty="0" smtClean="0"/>
                    <a:t>2</a:t>
                  </a:r>
                  <a:endParaRPr lang="en-US" sz="2800" b="1" baseline="-25000" dirty="0" smtClean="0">
                    <a:latin typeface="Times New Roman" pitchFamily="18" charset="0"/>
                    <a:cs typeface="Times New Roman" pitchFamily="18" charset="0"/>
                  </a:endParaRPr>
                </a:p>
              </p:txBody>
            </p:sp>
            <p:cxnSp>
              <p:nvCxnSpPr>
                <p:cNvPr id="9" name="Straight Connector 8"/>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12" name="TextBox 11"/>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13" name="Straight Arrow Connector 12"/>
                <p:cNvCxnSpPr/>
                <p:nvPr/>
              </p:nvCxnSpPr>
              <p:spPr>
                <a:xfrm>
                  <a:off x="2895600" y="234315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23" name="TextBox 22"/>
            <p:cNvSpPr txBox="1"/>
            <p:nvPr/>
          </p:nvSpPr>
          <p:spPr>
            <a:xfrm>
              <a:off x="3505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2</a:t>
              </a:r>
            </a:p>
          </p:txBody>
        </p:sp>
        <p:sp>
          <p:nvSpPr>
            <p:cNvPr id="24" name="TextBox 23"/>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sp>
        <p:nvSpPr>
          <p:cNvPr id="25" name="TextBox 24"/>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6" name="TextBox 25"/>
          <p:cNvSpPr txBox="1"/>
          <p:nvPr/>
        </p:nvSpPr>
        <p:spPr>
          <a:xfrm>
            <a:off x="5791200" y="1123950"/>
            <a:ext cx="3200400" cy="2677656"/>
          </a:xfrm>
          <a:prstGeom prst="rect">
            <a:avLst/>
          </a:prstGeom>
          <a:noFill/>
        </p:spPr>
        <p:txBody>
          <a:bodyPr wrap="square" rtlCol="0">
            <a:spAutoFit/>
          </a:bodyPr>
          <a:lstStyle/>
          <a:p>
            <a:r>
              <a:rPr lang="en-US" sz="2800" b="1" dirty="0" smtClean="0"/>
              <a:t>domestic interest rate rises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right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5" name="TextBox 24"/>
          <p:cNvSpPr txBox="1"/>
          <p:nvPr/>
        </p:nvSpPr>
        <p:spPr>
          <a:xfrm>
            <a:off x="5791200" y="1123950"/>
            <a:ext cx="3200400" cy="2677656"/>
          </a:xfrm>
          <a:prstGeom prst="rect">
            <a:avLst/>
          </a:prstGeom>
          <a:noFill/>
        </p:spPr>
        <p:txBody>
          <a:bodyPr wrap="square" rtlCol="0">
            <a:spAutoFit/>
          </a:bodyPr>
          <a:lstStyle/>
          <a:p>
            <a:r>
              <a:rPr lang="en-US" sz="2800" b="1" dirty="0" smtClean="0"/>
              <a:t>foreign interest rate falls </a:t>
            </a:r>
            <a:r>
              <a:rPr lang="en-US" sz="2800" b="1" dirty="0" smtClean="0">
                <a:latin typeface="Times New Roman"/>
                <a:cs typeface="Times New Roman"/>
              </a:rPr>
              <a:t>→</a:t>
            </a:r>
            <a:r>
              <a:rPr lang="en-US" sz="2800" b="1" dirty="0" smtClean="0"/>
              <a:t> </a:t>
            </a:r>
            <a:r>
              <a:rPr lang="en-US" sz="2800" b="1" dirty="0" err="1" smtClean="0"/>
              <a:t>i</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left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grpSp>
        <p:nvGrpSpPr>
          <p:cNvPr id="30" name="Group 29"/>
          <p:cNvGrpSpPr/>
          <p:nvPr/>
        </p:nvGrpSpPr>
        <p:grpSpPr>
          <a:xfrm>
            <a:off x="457200" y="1123950"/>
            <a:ext cx="5029200" cy="3657600"/>
            <a:chOff x="457200" y="1123950"/>
            <a:chExt cx="5029200" cy="3657600"/>
          </a:xfrm>
        </p:grpSpPr>
        <p:grpSp>
          <p:nvGrpSpPr>
            <p:cNvPr id="2" name="Group 1"/>
            <p:cNvGrpSpPr/>
            <p:nvPr/>
          </p:nvGrpSpPr>
          <p:grpSpPr>
            <a:xfrm>
              <a:off x="457200" y="1123950"/>
              <a:ext cx="5029200" cy="3657600"/>
              <a:chOff x="457200" y="1123950"/>
              <a:chExt cx="5029200" cy="3657600"/>
            </a:xfrm>
          </p:grpSpPr>
          <p:grpSp>
            <p:nvGrpSpPr>
              <p:cNvPr id="3" name="Group 2"/>
              <p:cNvGrpSpPr/>
              <p:nvPr/>
            </p:nvGrpSpPr>
            <p:grpSpPr>
              <a:xfrm>
                <a:off x="457200" y="1123950"/>
                <a:ext cx="5029200" cy="3657600"/>
                <a:chOff x="381000" y="1123950"/>
                <a:chExt cx="5029200" cy="3657600"/>
              </a:xfrm>
            </p:grpSpPr>
            <p:sp>
              <p:nvSpPr>
                <p:cNvPr id="6" name="Rectangle 5"/>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9"/>
                <p:cNvGrpSpPr/>
                <p:nvPr/>
              </p:nvGrpSpPr>
              <p:grpSpPr>
                <a:xfrm>
                  <a:off x="762000" y="1276350"/>
                  <a:ext cx="4495800" cy="3429000"/>
                  <a:chOff x="762000" y="1276350"/>
                  <a:chExt cx="4495800" cy="3429000"/>
                </a:xfrm>
              </p:grpSpPr>
              <p:grpSp>
                <p:nvGrpSpPr>
                  <p:cNvPr id="8" name="Group 5"/>
                  <p:cNvGrpSpPr/>
                  <p:nvPr/>
                </p:nvGrpSpPr>
                <p:grpSpPr>
                  <a:xfrm>
                    <a:off x="762000" y="1276350"/>
                    <a:ext cx="4495800" cy="3429000"/>
                    <a:chOff x="2133600" y="1276350"/>
                    <a:chExt cx="4495800" cy="3429000"/>
                  </a:xfrm>
                </p:grpSpPr>
                <p:cxnSp>
                  <p:nvCxnSpPr>
                    <p:cNvPr id="16" name="Straight Connector 15"/>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1</a:t>
                      </a:r>
                      <a:endParaRPr lang="en-US" sz="2800" b="1" dirty="0" smtClean="0"/>
                    </a:p>
                  </p:txBody>
                </p:sp>
                <p:sp>
                  <p:nvSpPr>
                    <p:cNvPr id="21" name="TextBox 20"/>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22" name="TextBox 21"/>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23" name="TextBox 22"/>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11"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14" name="TextBox 13"/>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15" name="Straight Arrow Connector 14"/>
                  <p:cNvCxnSpPr/>
                  <p:nvPr/>
                </p:nvCxnSpPr>
                <p:spPr>
                  <a:xfrm rot="5400000">
                    <a:off x="2971800" y="3257550"/>
                    <a:ext cx="381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5"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cxnSp>
          <p:nvCxnSpPr>
            <p:cNvPr id="26" name="Straight Connector 25"/>
            <p:cNvCxnSpPr/>
            <p:nvPr/>
          </p:nvCxnSpPr>
          <p:spPr>
            <a:xfrm>
              <a:off x="1371600" y="2343150"/>
              <a:ext cx="24384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0" y="30391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2</a:t>
              </a:r>
              <a:endParaRPr lang="en-US" sz="2800" b="1" dirty="0" smtClean="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05200" y="2101155"/>
            <a:ext cx="5181600" cy="1384995"/>
          </a:xfrm>
          <a:prstGeom prst="rect">
            <a:avLst/>
          </a:prstGeom>
          <a:noFill/>
        </p:spPr>
        <p:txBody>
          <a:bodyPr wrap="square" rtlCol="0">
            <a:spAutoFit/>
          </a:bodyPr>
          <a:lstStyle/>
          <a:p>
            <a:pPr algn="ctr"/>
            <a:r>
              <a:rPr lang="en-US" sz="2800" b="1" dirty="0" smtClean="0"/>
              <a:t>Unless otherwise specified,</a:t>
            </a:r>
          </a:p>
          <a:p>
            <a:pPr algn="ctr"/>
            <a:r>
              <a:rPr lang="en-US" sz="2800" b="1" dirty="0"/>
              <a:t>o</a:t>
            </a:r>
            <a:r>
              <a:rPr lang="en-US" sz="2800" b="1" dirty="0" smtClean="0"/>
              <a:t>ur convention will be:</a:t>
            </a:r>
          </a:p>
          <a:p>
            <a:pPr algn="ctr"/>
            <a:r>
              <a:rPr lang="en-US" sz="2800" b="1" dirty="0" smtClean="0"/>
              <a:t>e </a:t>
            </a:r>
            <a:r>
              <a:rPr lang="en-US" sz="2800" b="1" dirty="0" smtClean="0">
                <a:latin typeface="Times New Roman"/>
                <a:cs typeface="Times New Roman"/>
              </a:rPr>
              <a:t>≡</a:t>
            </a:r>
            <a:r>
              <a:rPr lang="en-US" sz="2800" b="1" dirty="0" smtClean="0"/>
              <a:t> exchange rate (in $/</a:t>
            </a:r>
            <a:r>
              <a:rPr lang="en-US" sz="2800" b="1" dirty="0" smtClean="0">
                <a:latin typeface="Times New Roman"/>
                <a:cs typeface="Times New Roman"/>
              </a:rPr>
              <a:t>€</a:t>
            </a:r>
            <a:r>
              <a:rPr lang="en-US" sz="2800" b="1" dirty="0" smtClean="0">
                <a:cs typeface="Times New Roman"/>
              </a:rPr>
              <a:t>)</a:t>
            </a:r>
            <a:endParaRPr lang="en-US" sz="2800" b="1" dirty="0" smtClean="0"/>
          </a:p>
        </p:txBody>
      </p:sp>
      <p:pic>
        <p:nvPicPr>
          <p:cNvPr id="4" name="Picture 3" descr="dollar.png"/>
          <p:cNvPicPr>
            <a:picLocks noChangeAspect="1"/>
          </p:cNvPicPr>
          <p:nvPr/>
        </p:nvPicPr>
        <p:blipFill>
          <a:blip r:embed="rId2"/>
          <a:stretch>
            <a:fillRect/>
          </a:stretch>
        </p:blipFill>
        <p:spPr>
          <a:xfrm>
            <a:off x="419100" y="1581150"/>
            <a:ext cx="2705100" cy="1143000"/>
          </a:xfrm>
          <a:prstGeom prst="rect">
            <a:avLst/>
          </a:prstGeom>
          <a:ln>
            <a:solidFill>
              <a:schemeClr val="tx1"/>
            </a:solidFill>
          </a:ln>
        </p:spPr>
      </p:pic>
      <p:pic>
        <p:nvPicPr>
          <p:cNvPr id="5" name="Picture 4" descr="euro.png"/>
          <p:cNvPicPr>
            <a:picLocks noChangeAspect="1"/>
          </p:cNvPicPr>
          <p:nvPr/>
        </p:nvPicPr>
        <p:blipFill>
          <a:blip r:embed="rId3"/>
          <a:stretch>
            <a:fillRect/>
          </a:stretch>
        </p:blipFill>
        <p:spPr>
          <a:xfrm>
            <a:off x="1152525" y="3028950"/>
            <a:ext cx="1285875" cy="12858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27" name="TextBox 26"/>
          <p:cNvSpPr txBox="1"/>
          <p:nvPr/>
        </p:nvSpPr>
        <p:spPr>
          <a:xfrm>
            <a:off x="5791200" y="1123950"/>
            <a:ext cx="3200400" cy="2677656"/>
          </a:xfrm>
          <a:prstGeom prst="rect">
            <a:avLst/>
          </a:prstGeom>
          <a:noFill/>
        </p:spPr>
        <p:txBody>
          <a:bodyPr wrap="square" rtlCol="0">
            <a:spAutoFit/>
          </a:bodyPr>
          <a:lstStyle/>
          <a:p>
            <a:r>
              <a:rPr lang="en-US" sz="2800" b="1" dirty="0" smtClean="0"/>
              <a:t>expected future exchange rate falls </a:t>
            </a:r>
            <a:r>
              <a:rPr lang="en-US" sz="2800" b="1" dirty="0" smtClean="0">
                <a:latin typeface="Times New Roman"/>
                <a:cs typeface="Times New Roman"/>
              </a:rPr>
              <a:t>→</a:t>
            </a:r>
            <a:r>
              <a:rPr lang="en-US" sz="2800" b="1" dirty="0" smtClean="0"/>
              <a:t> E(e</a:t>
            </a:r>
            <a:r>
              <a:rPr lang="en-US" sz="2800" b="1" baseline="-25000" dirty="0" smtClean="0"/>
              <a:t>t+1</a:t>
            </a:r>
            <a:r>
              <a:rPr lang="en-US" sz="2800" b="1" dirty="0" smtClean="0"/>
              <a:t>)↓ </a:t>
            </a:r>
            <a:r>
              <a:rPr lang="en-US" sz="2800" b="1" dirty="0" smtClean="0">
                <a:latin typeface="Times New Roman"/>
                <a:cs typeface="Times New Roman"/>
              </a:rPr>
              <a:t>→ </a:t>
            </a:r>
            <a:r>
              <a:rPr lang="en-US" sz="2800" b="1" dirty="0" smtClean="0"/>
              <a:t>shifts </a:t>
            </a:r>
            <a:r>
              <a:rPr lang="en-US" sz="2800" b="1" dirty="0" err="1" smtClean="0"/>
              <a:t>RoR</a:t>
            </a:r>
            <a:r>
              <a:rPr lang="en-US" sz="2800" b="1" dirty="0" smtClean="0"/>
              <a:t>* left </a:t>
            </a:r>
            <a:r>
              <a:rPr lang="en-US" sz="2800" b="1" dirty="0" smtClean="0">
                <a:latin typeface="Times New Roman"/>
                <a:cs typeface="Times New Roman"/>
              </a:rPr>
              <a:t>→ </a:t>
            </a:r>
            <a:r>
              <a:rPr lang="en-US" sz="2800" b="1" dirty="0" smtClean="0"/>
              <a:t>e↓ </a:t>
            </a:r>
            <a:r>
              <a:rPr lang="en-US" sz="2800" b="1" dirty="0" smtClean="0">
                <a:latin typeface="Times New Roman"/>
                <a:cs typeface="Times New Roman"/>
              </a:rPr>
              <a:t>→ </a:t>
            </a:r>
            <a:r>
              <a:rPr lang="en-US" sz="2800" b="1" dirty="0" smtClean="0"/>
              <a:t>domestic currency appreciates</a:t>
            </a:r>
          </a:p>
        </p:txBody>
      </p:sp>
      <p:grpSp>
        <p:nvGrpSpPr>
          <p:cNvPr id="28" name="Group 27"/>
          <p:cNvGrpSpPr/>
          <p:nvPr/>
        </p:nvGrpSpPr>
        <p:grpSpPr>
          <a:xfrm>
            <a:off x="457200" y="1123950"/>
            <a:ext cx="5029200" cy="3657600"/>
            <a:chOff x="457200" y="1123950"/>
            <a:chExt cx="5029200" cy="3657600"/>
          </a:xfrm>
        </p:grpSpPr>
        <p:grpSp>
          <p:nvGrpSpPr>
            <p:cNvPr id="29" name="Group 1"/>
            <p:cNvGrpSpPr/>
            <p:nvPr/>
          </p:nvGrpSpPr>
          <p:grpSpPr>
            <a:xfrm>
              <a:off x="457200" y="1123950"/>
              <a:ext cx="5029200" cy="3657600"/>
              <a:chOff x="457200" y="1123950"/>
              <a:chExt cx="5029200" cy="3657600"/>
            </a:xfrm>
          </p:grpSpPr>
          <p:grpSp>
            <p:nvGrpSpPr>
              <p:cNvPr id="32" name="Group 2"/>
              <p:cNvGrpSpPr/>
              <p:nvPr/>
            </p:nvGrpSpPr>
            <p:grpSpPr>
              <a:xfrm>
                <a:off x="457200" y="1123950"/>
                <a:ext cx="5029200" cy="3657600"/>
                <a:chOff x="381000" y="1123950"/>
                <a:chExt cx="5029200" cy="3657600"/>
              </a:xfrm>
            </p:grpSpPr>
            <p:sp>
              <p:nvSpPr>
                <p:cNvPr id="34" name="Rectangle 33"/>
                <p:cNvSpPr/>
                <p:nvPr/>
              </p:nvSpPr>
              <p:spPr>
                <a:xfrm>
                  <a:off x="381000" y="1123950"/>
                  <a:ext cx="5029200" cy="3657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29"/>
                <p:cNvGrpSpPr/>
                <p:nvPr/>
              </p:nvGrpSpPr>
              <p:grpSpPr>
                <a:xfrm>
                  <a:off x="762000" y="1276350"/>
                  <a:ext cx="4495800" cy="3429000"/>
                  <a:chOff x="762000" y="1276350"/>
                  <a:chExt cx="4495800" cy="3429000"/>
                </a:xfrm>
              </p:grpSpPr>
              <p:grpSp>
                <p:nvGrpSpPr>
                  <p:cNvPr id="36" name="Group 5"/>
                  <p:cNvGrpSpPr/>
                  <p:nvPr/>
                </p:nvGrpSpPr>
                <p:grpSpPr>
                  <a:xfrm>
                    <a:off x="762000" y="1276350"/>
                    <a:ext cx="4495800" cy="3429000"/>
                    <a:chOff x="2133600" y="1276350"/>
                    <a:chExt cx="4495800" cy="3429000"/>
                  </a:xfrm>
                </p:grpSpPr>
                <p:cxnSp>
                  <p:nvCxnSpPr>
                    <p:cNvPr id="42" name="Straight Connector 41"/>
                    <p:cNvCxnSpPr/>
                    <p:nvPr/>
                  </p:nvCxnSpPr>
                  <p:spPr>
                    <a:xfrm rot="5400000">
                      <a:off x="2858294" y="2837656"/>
                      <a:ext cx="28194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667000" y="1657350"/>
                      <a:ext cx="3276600" cy="2590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1219200" y="2800350"/>
                      <a:ext cx="28956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667000" y="4248150"/>
                      <a:ext cx="38862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05400" y="32677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1</a:t>
                      </a:r>
                      <a:endParaRPr lang="en-US" sz="2800" b="1" dirty="0" smtClean="0"/>
                    </a:p>
                  </p:txBody>
                </p:sp>
                <p:sp>
                  <p:nvSpPr>
                    <p:cNvPr id="47" name="TextBox 46"/>
                    <p:cNvSpPr txBox="1"/>
                    <p:nvPr/>
                  </p:nvSpPr>
                  <p:spPr>
                    <a:xfrm>
                      <a:off x="4191000" y="1276350"/>
                      <a:ext cx="914400" cy="523220"/>
                    </a:xfrm>
                    <a:prstGeom prst="rect">
                      <a:avLst/>
                    </a:prstGeom>
                    <a:noFill/>
                  </p:spPr>
                  <p:txBody>
                    <a:bodyPr wrap="square" rtlCol="0">
                      <a:spAutoFit/>
                    </a:bodyPr>
                    <a:lstStyle/>
                    <a:p>
                      <a:pPr algn="ctr"/>
                      <a:r>
                        <a:rPr lang="en-US" sz="2800" b="1" dirty="0" err="1" smtClean="0"/>
                        <a:t>RoR</a:t>
                      </a:r>
                      <a:endParaRPr lang="en-US" sz="2800" b="1" baseline="-25000" dirty="0" smtClean="0"/>
                    </a:p>
                  </p:txBody>
                </p:sp>
                <p:sp>
                  <p:nvSpPr>
                    <p:cNvPr id="48" name="TextBox 47"/>
                    <p:cNvSpPr txBox="1"/>
                    <p:nvPr/>
                  </p:nvSpPr>
                  <p:spPr>
                    <a:xfrm>
                      <a:off x="2133600" y="1362730"/>
                      <a:ext cx="685800" cy="523220"/>
                    </a:xfrm>
                    <a:prstGeom prst="rect">
                      <a:avLst/>
                    </a:prstGeom>
                    <a:noFill/>
                  </p:spPr>
                  <p:txBody>
                    <a:bodyPr wrap="square" rtlCol="0">
                      <a:spAutoFit/>
                    </a:bodyPr>
                    <a:lstStyle/>
                    <a:p>
                      <a:pPr algn="ctr"/>
                      <a:r>
                        <a:rPr lang="en-US" sz="2800" b="1" dirty="0" smtClean="0"/>
                        <a:t>e</a:t>
                      </a:r>
                    </a:p>
                  </p:txBody>
                </p:sp>
                <p:sp>
                  <p:nvSpPr>
                    <p:cNvPr id="49" name="TextBox 48"/>
                    <p:cNvSpPr txBox="1"/>
                    <p:nvPr/>
                  </p:nvSpPr>
                  <p:spPr>
                    <a:xfrm>
                      <a:off x="5715000" y="4182130"/>
                      <a:ext cx="914400" cy="523220"/>
                    </a:xfrm>
                    <a:prstGeom prst="rect">
                      <a:avLst/>
                    </a:prstGeom>
                    <a:noFill/>
                  </p:spPr>
                  <p:txBody>
                    <a:bodyPr wrap="square" rtlCol="0">
                      <a:spAutoFit/>
                    </a:bodyPr>
                    <a:lstStyle/>
                    <a:p>
                      <a:pPr algn="ctr"/>
                      <a:r>
                        <a:rPr lang="en-US" sz="2800" b="1" dirty="0" err="1" smtClean="0"/>
                        <a:t>i</a:t>
                      </a:r>
                      <a:r>
                        <a:rPr lang="en-US" sz="2800" b="1" dirty="0" smtClean="0"/>
                        <a:t> %</a:t>
                      </a:r>
                      <a:r>
                        <a:rPr lang="el-GR" sz="2800" b="1" dirty="0" smtClean="0">
                          <a:latin typeface="Times New Roman"/>
                          <a:cs typeface="Times New Roman"/>
                        </a:rPr>
                        <a:t>Δ</a:t>
                      </a:r>
                      <a:endParaRPr lang="en-US" sz="2800" b="1" dirty="0" smtClean="0"/>
                    </a:p>
                  </p:txBody>
                </p:sp>
              </p:grpSp>
              <p:cxnSp>
                <p:nvCxnSpPr>
                  <p:cNvPr id="37" name="Straight Connector 10"/>
                  <p:cNvCxnSpPr/>
                  <p:nvPr/>
                </p:nvCxnSpPr>
                <p:spPr>
                  <a:xfrm rot="10800000">
                    <a:off x="1295400" y="2951161"/>
                    <a:ext cx="1600200" cy="1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11"/>
                  <p:cNvCxnSpPr/>
                  <p:nvPr/>
                </p:nvCxnSpPr>
                <p:spPr>
                  <a:xfrm rot="10800000" flipV="1">
                    <a:off x="1295404" y="3562349"/>
                    <a:ext cx="2362197" cy="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838200" y="2658130"/>
                    <a:ext cx="609600" cy="523220"/>
                  </a:xfrm>
                  <a:prstGeom prst="rect">
                    <a:avLst/>
                  </a:prstGeom>
                  <a:noFill/>
                </p:spPr>
                <p:txBody>
                  <a:bodyPr wrap="square" rtlCol="0">
                    <a:spAutoFit/>
                  </a:bodyPr>
                  <a:lstStyle/>
                  <a:p>
                    <a:pPr algn="ctr"/>
                    <a:r>
                      <a:rPr lang="en-US" sz="2800" b="1" dirty="0" smtClean="0"/>
                      <a:t>e</a:t>
                    </a:r>
                    <a:r>
                      <a:rPr lang="en-US" sz="2800" b="1" baseline="-25000" dirty="0" smtClean="0"/>
                      <a:t>1</a:t>
                    </a:r>
                  </a:p>
                </p:txBody>
              </p:sp>
              <p:sp>
                <p:nvSpPr>
                  <p:cNvPr id="40" name="TextBox 39"/>
                  <p:cNvSpPr txBox="1"/>
                  <p:nvPr/>
                </p:nvSpPr>
                <p:spPr>
                  <a:xfrm>
                    <a:off x="838200" y="3181350"/>
                    <a:ext cx="609600" cy="523220"/>
                  </a:xfrm>
                  <a:prstGeom prst="rect">
                    <a:avLst/>
                  </a:prstGeom>
                  <a:noFill/>
                </p:spPr>
                <p:txBody>
                  <a:bodyPr wrap="square" rtlCol="0">
                    <a:spAutoFit/>
                  </a:bodyPr>
                  <a:lstStyle/>
                  <a:p>
                    <a:pPr algn="ctr"/>
                    <a:r>
                      <a:rPr lang="en-US" sz="2800" b="1" dirty="0" smtClean="0"/>
                      <a:t>e</a:t>
                    </a:r>
                    <a:r>
                      <a:rPr lang="en-US" sz="2800" b="1" baseline="-25000" dirty="0" smtClean="0"/>
                      <a:t>2</a:t>
                    </a:r>
                  </a:p>
                </p:txBody>
              </p:sp>
              <p:cxnSp>
                <p:nvCxnSpPr>
                  <p:cNvPr id="41" name="Straight Arrow Connector 40"/>
                  <p:cNvCxnSpPr/>
                  <p:nvPr/>
                </p:nvCxnSpPr>
                <p:spPr>
                  <a:xfrm rot="5400000">
                    <a:off x="2971800" y="3257550"/>
                    <a:ext cx="381000" cy="381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
            <p:nvSpPr>
              <p:cNvPr id="33" name="TextBox 4"/>
              <p:cNvSpPr txBox="1"/>
              <p:nvPr/>
            </p:nvSpPr>
            <p:spPr>
              <a:xfrm>
                <a:off x="2743200" y="4182130"/>
                <a:ext cx="609600" cy="523220"/>
              </a:xfrm>
              <a:prstGeom prst="rect">
                <a:avLst/>
              </a:prstGeom>
              <a:noFill/>
            </p:spPr>
            <p:txBody>
              <a:bodyPr wrap="square" rtlCol="0">
                <a:spAutoFit/>
              </a:bodyPr>
              <a:lstStyle/>
              <a:p>
                <a:pPr algn="ctr"/>
                <a:r>
                  <a:rPr lang="en-US" sz="2800" b="1" dirty="0" smtClean="0"/>
                  <a:t>i</a:t>
                </a:r>
                <a:r>
                  <a:rPr lang="en-US" sz="2800" b="1" baseline="-25000" dirty="0" smtClean="0"/>
                  <a:t>1</a:t>
                </a:r>
              </a:p>
            </p:txBody>
          </p:sp>
        </p:grpSp>
        <p:cxnSp>
          <p:nvCxnSpPr>
            <p:cNvPr id="30" name="Straight Connector 29"/>
            <p:cNvCxnSpPr/>
            <p:nvPr/>
          </p:nvCxnSpPr>
          <p:spPr>
            <a:xfrm>
              <a:off x="1371600" y="2343150"/>
              <a:ext cx="2438400" cy="190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524000" y="3039130"/>
              <a:ext cx="1143000" cy="523220"/>
            </a:xfrm>
            <a:prstGeom prst="rect">
              <a:avLst/>
            </a:prstGeom>
            <a:noFill/>
          </p:spPr>
          <p:txBody>
            <a:bodyPr wrap="square" rtlCol="0">
              <a:spAutoFit/>
            </a:bodyPr>
            <a:lstStyle/>
            <a:p>
              <a:pPr algn="ctr"/>
              <a:r>
                <a:rPr lang="en-US" sz="2800" b="1" dirty="0" err="1" smtClean="0"/>
                <a:t>RoR</a:t>
              </a:r>
              <a:r>
                <a:rPr lang="en-US" sz="2800" b="1" dirty="0" smtClean="0"/>
                <a:t>*</a:t>
              </a:r>
              <a:r>
                <a:rPr lang="en-US" sz="2800" b="1" baseline="-25000" dirty="0" smtClean="0"/>
                <a:t>2</a:t>
              </a:r>
              <a:endParaRPr lang="en-US" sz="2800" b="1" dirty="0" smtClean="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fig14_05"/>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1" y="1657350"/>
            <a:ext cx="3245387" cy="3200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3" name="Rectangle 2"/>
          <p:cNvSpPr txBox="1">
            <a:spLocks noChangeArrowheads="1"/>
          </p:cNvSpPr>
          <p:nvPr/>
        </p:nvSpPr>
        <p:spPr>
          <a:xfrm>
            <a:off x="838200" y="1046956"/>
            <a:ext cx="3245387" cy="6103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smtClean="0"/>
              <a:t>Fig. 14-5: Effect of a Rise in the Dollar Interest Rate</a:t>
            </a:r>
            <a:endParaRPr lang="en-US" sz="1800" dirty="0"/>
          </a:p>
        </p:txBody>
      </p:sp>
      <p:sp>
        <p:nvSpPr>
          <p:cNvPr id="4" name="TextBox 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5" name="TextBox 4"/>
          <p:cNvSpPr txBox="1"/>
          <p:nvPr/>
        </p:nvSpPr>
        <p:spPr>
          <a:xfrm>
            <a:off x="4419600" y="1657350"/>
            <a:ext cx="4538979" cy="2893100"/>
          </a:xfrm>
          <a:prstGeom prst="rect">
            <a:avLst/>
          </a:prstGeom>
          <a:noFill/>
        </p:spPr>
        <p:txBody>
          <a:bodyPr wrap="square" rtlCol="0">
            <a:spAutoFit/>
          </a:bodyPr>
          <a:lstStyle/>
          <a:p>
            <a:pPr algn="ctr"/>
            <a:r>
              <a:rPr lang="en-US" sz="2800" b="1" dirty="0" smtClean="0"/>
              <a:t>This is </a:t>
            </a:r>
            <a:r>
              <a:rPr lang="en-US" sz="2800" b="1" dirty="0" err="1" smtClean="0"/>
              <a:t>Krugman’s</a:t>
            </a:r>
            <a:r>
              <a:rPr lang="en-US" sz="2800" b="1" dirty="0" smtClean="0"/>
              <a:t> prettier graphics presentation of interest rate parity.</a:t>
            </a:r>
          </a:p>
          <a:p>
            <a:pPr algn="ctr"/>
            <a:endParaRPr lang="en-US" sz="1400" b="1" dirty="0" smtClean="0"/>
          </a:p>
          <a:p>
            <a:pPr algn="ctr"/>
            <a:r>
              <a:rPr lang="en-US" sz="2800" b="1" dirty="0" smtClean="0"/>
              <a:t>He uses E for the exchange rate instead of e and R for the interest rate instead of i.</a:t>
            </a:r>
          </a:p>
        </p:txBody>
      </p:sp>
    </p:spTree>
    <p:extLst>
      <p:ext uri="{BB962C8B-B14F-4D97-AF65-F5344CB8AC3E}">
        <p14:creationId xmlns="" xmlns:p14="http://schemas.microsoft.com/office/powerpoint/2010/main" val="1222022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38200" y="1046956"/>
            <a:ext cx="3245387" cy="6103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Fig. 14-6: Effect of a Rise in the Euro Interest Rate</a:t>
            </a:r>
          </a:p>
        </p:txBody>
      </p:sp>
      <p:sp>
        <p:nvSpPr>
          <p:cNvPr id="4" name="TextBox 3"/>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
        <p:nvSpPr>
          <p:cNvPr id="5" name="TextBox 4"/>
          <p:cNvSpPr txBox="1"/>
          <p:nvPr/>
        </p:nvSpPr>
        <p:spPr>
          <a:xfrm>
            <a:off x="4419600" y="1657350"/>
            <a:ext cx="4538979" cy="523220"/>
          </a:xfrm>
          <a:prstGeom prst="rect">
            <a:avLst/>
          </a:prstGeom>
          <a:noFill/>
        </p:spPr>
        <p:txBody>
          <a:bodyPr wrap="square" rtlCol="0">
            <a:spAutoFit/>
          </a:bodyPr>
          <a:lstStyle/>
          <a:p>
            <a:pPr algn="ctr"/>
            <a:r>
              <a:rPr lang="en-US" sz="2800" b="1" dirty="0" smtClean="0"/>
              <a:t>More pretty graphics…</a:t>
            </a:r>
          </a:p>
        </p:txBody>
      </p:sp>
      <p:pic>
        <p:nvPicPr>
          <p:cNvPr id="6" name="Picture 8" descr="fig14_0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0873" y="1657350"/>
            <a:ext cx="3323927" cy="3200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199403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ig17_09"/>
          <p:cNvPicPr>
            <a:picLocks noChangeAspect="1" noChangeArrowheads="1"/>
          </p:cNvPicPr>
          <p:nvPr/>
        </p:nvPicPr>
        <p:blipFill>
          <a:blip r:embed="rId2"/>
          <a:srcRect/>
          <a:stretch>
            <a:fillRect/>
          </a:stretch>
        </p:blipFill>
        <p:spPr bwMode="auto">
          <a:xfrm>
            <a:off x="1733550" y="1129556"/>
            <a:ext cx="5429250" cy="3728194"/>
          </a:xfrm>
          <a:prstGeom prst="rect">
            <a:avLst/>
          </a:prstGeom>
          <a:noFill/>
          <a:ln w="9525">
            <a:solidFill>
              <a:sysClr val="windowText" lastClr="000000"/>
            </a:solidFill>
            <a:miter lim="800000"/>
            <a:headEnd/>
            <a:tailEnd/>
          </a:ln>
        </p:spPr>
      </p:pic>
      <p:sp>
        <p:nvSpPr>
          <p:cNvPr id="3" name="TextBox 2"/>
          <p:cNvSpPr txBox="1"/>
          <p:nvPr/>
        </p:nvSpPr>
        <p:spPr>
          <a:xfrm>
            <a:off x="1905000" y="133350"/>
            <a:ext cx="5095242"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nvGraphicFramePr>
        <p:xfrm>
          <a:off x="3276600" y="2038350"/>
          <a:ext cx="5486400" cy="1752600"/>
        </p:xfrm>
        <a:graphic>
          <a:graphicData uri="http://schemas.openxmlformats.org/drawingml/2006/table">
            <a:tbl>
              <a:tblPr firstRow="1" bandRow="1">
                <a:tableStyleId>{72833802-FEF1-4C79-8D5D-14CF1EAF98D9}</a:tableStyleId>
              </a:tblPr>
              <a:tblGrid>
                <a:gridCol w="2704564"/>
                <a:gridCol w="1236372"/>
                <a:gridCol w="1545464"/>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 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interest (</a:t>
                      </a:r>
                      <a:r>
                        <a:rPr lang="en-US" b="1" baseline="0" dirty="0" err="1" smtClean="0"/>
                        <a:t>i</a:t>
                      </a:r>
                      <a:r>
                        <a:rPr lang="en-US" b="1" baseline="0" dirty="0" smtClean="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interest rate (</a:t>
                      </a:r>
                      <a:r>
                        <a:rPr lang="en-US" b="1" dirty="0" err="1" smtClean="0"/>
                        <a:t>i</a:t>
                      </a:r>
                      <a:r>
                        <a:rPr lang="en-US" b="1" dirty="0" smtClean="0"/>
                        <a:t>*)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 future rate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sp>
        <p:nvSpPr>
          <p:cNvPr id="4" name="TextBox 3"/>
          <p:cNvSpPr txBox="1"/>
          <p:nvPr/>
        </p:nvSpPr>
        <p:spPr>
          <a:xfrm>
            <a:off x="3124200" y="1352550"/>
            <a:ext cx="5638800" cy="2677656"/>
          </a:xfrm>
          <a:prstGeom prst="rect">
            <a:avLst/>
          </a:prstGeom>
          <a:noFill/>
        </p:spPr>
        <p:txBody>
          <a:bodyPr wrap="square" rtlCol="0">
            <a:spAutoFit/>
          </a:bodyPr>
          <a:lstStyle/>
          <a:p>
            <a:pPr algn="ctr"/>
            <a:r>
              <a:rPr lang="en-US" sz="2800" b="1" dirty="0" smtClean="0"/>
              <a:t>Because the expected future spot exchange rate impacts interest rate parity, all of the factors that effect the long run exchange rate enter into those expectations and can affect the short run exchange rate.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nvGraphicFramePr>
        <p:xfrm>
          <a:off x="3200400" y="1047750"/>
          <a:ext cx="5410200" cy="3840480"/>
        </p:xfrm>
        <a:graphic>
          <a:graphicData uri="http://schemas.openxmlformats.org/drawingml/2006/table">
            <a:tbl>
              <a:tblPr firstRow="1" bandRow="1">
                <a:tableStyleId>{72833802-FEF1-4C79-8D5D-14CF1EAF98D9}</a:tableStyleId>
              </a:tblPr>
              <a:tblGrid>
                <a:gridCol w="2667000"/>
                <a:gridCol w="1219200"/>
                <a:gridCol w="1524000"/>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a:t>
                      </a:r>
                      <a:r>
                        <a:rPr lang="en-US" b="1" baseline="0" dirty="0" smtClean="0"/>
                        <a:t> </a:t>
                      </a:r>
                      <a:r>
                        <a:rPr lang="en-US" b="1" dirty="0" smtClean="0"/>
                        <a:t>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expected</a:t>
                      </a:r>
                    </a:p>
                    <a:p>
                      <a:pPr algn="ctr"/>
                      <a:r>
                        <a:rPr lang="en-US" b="1" dirty="0" smtClean="0"/>
                        <a:t>domestic</a:t>
                      </a:r>
                      <a:r>
                        <a:rPr lang="en-US" b="1" baseline="0" dirty="0" smtClean="0"/>
                        <a:t> price level (P)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trade barriers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imports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exports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expected</a:t>
                      </a:r>
                    </a:p>
                    <a:p>
                      <a:pPr algn="ctr"/>
                      <a:r>
                        <a:rPr lang="en-US" b="1" dirty="0" smtClean="0"/>
                        <a:t>productivity </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appreciates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TextBox 4"/>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38200" y="1046956"/>
            <a:ext cx="3245387" cy="6103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Fig. 14-6: Effect of a Rise in the Euro Interest Rate</a:t>
            </a:r>
          </a:p>
        </p:txBody>
      </p:sp>
      <p:sp>
        <p:nvSpPr>
          <p:cNvPr id="3" name="TextBox 2"/>
          <p:cNvSpPr txBox="1"/>
          <p:nvPr/>
        </p:nvSpPr>
        <p:spPr>
          <a:xfrm>
            <a:off x="715223" y="133350"/>
            <a:ext cx="74748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 + Money</a:t>
            </a:r>
          </a:p>
        </p:txBody>
      </p:sp>
      <p:sp>
        <p:nvSpPr>
          <p:cNvPr id="4" name="TextBox 3"/>
          <p:cNvSpPr txBox="1"/>
          <p:nvPr/>
        </p:nvSpPr>
        <p:spPr>
          <a:xfrm>
            <a:off x="4419600" y="1123950"/>
            <a:ext cx="4538979" cy="3754874"/>
          </a:xfrm>
          <a:prstGeom prst="rect">
            <a:avLst/>
          </a:prstGeom>
          <a:noFill/>
        </p:spPr>
        <p:txBody>
          <a:bodyPr wrap="square" rtlCol="0">
            <a:spAutoFit/>
          </a:bodyPr>
          <a:lstStyle/>
          <a:p>
            <a:pPr algn="ctr"/>
            <a:r>
              <a:rPr lang="en-US" sz="2800" b="1" dirty="0" smtClean="0"/>
              <a:t>The money market can also affect the interest rate more directly than through the long run price level.</a:t>
            </a:r>
          </a:p>
          <a:p>
            <a:pPr algn="ctr"/>
            <a:endParaRPr lang="en-US" sz="1400" b="1" dirty="0"/>
          </a:p>
          <a:p>
            <a:pPr algn="ctr"/>
            <a:r>
              <a:rPr lang="en-US" sz="2800" b="1" dirty="0" smtClean="0"/>
              <a:t>Recall the quantity theory of money and the graphical version of the liquidity preference theory.</a:t>
            </a:r>
          </a:p>
        </p:txBody>
      </p:sp>
      <p:pic>
        <p:nvPicPr>
          <p:cNvPr id="5" name="Picture 8" descr="fig14_0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90873" y="1657350"/>
            <a:ext cx="3323927" cy="3200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727496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838200" y="1046956"/>
            <a:ext cx="3245387" cy="6103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Fig. 15-3: Determination of the Equilibrium Interest Rate</a:t>
            </a:r>
          </a:p>
        </p:txBody>
      </p:sp>
      <p:sp>
        <p:nvSpPr>
          <p:cNvPr id="4" name="TextBox 3"/>
          <p:cNvSpPr txBox="1"/>
          <p:nvPr/>
        </p:nvSpPr>
        <p:spPr>
          <a:xfrm>
            <a:off x="715222" y="133350"/>
            <a:ext cx="74748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 + Money</a:t>
            </a:r>
          </a:p>
        </p:txBody>
      </p:sp>
      <p:sp>
        <p:nvSpPr>
          <p:cNvPr id="5" name="TextBox 4"/>
          <p:cNvSpPr txBox="1"/>
          <p:nvPr/>
        </p:nvSpPr>
        <p:spPr>
          <a:xfrm>
            <a:off x="4419600" y="1657350"/>
            <a:ext cx="4538979" cy="2246769"/>
          </a:xfrm>
          <a:prstGeom prst="rect">
            <a:avLst/>
          </a:prstGeom>
          <a:noFill/>
        </p:spPr>
        <p:txBody>
          <a:bodyPr wrap="square" rtlCol="0">
            <a:spAutoFit/>
          </a:bodyPr>
          <a:lstStyle/>
          <a:p>
            <a:pPr algn="ctr"/>
            <a:r>
              <a:rPr lang="en-US" sz="2800" b="1" dirty="0" err="1" smtClean="0"/>
              <a:t>Krugman’s</a:t>
            </a:r>
            <a:r>
              <a:rPr lang="en-US" sz="2800" b="1" dirty="0" smtClean="0"/>
              <a:t> formulation is slightly different in that he has real money stock rather than nominal money on the x-axis, but it works the same.</a:t>
            </a:r>
          </a:p>
        </p:txBody>
      </p:sp>
      <p:pic>
        <p:nvPicPr>
          <p:cNvPr id="7" name="Picture 9" descr="fig15_0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9600" y="1657350"/>
            <a:ext cx="3685794" cy="3200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7365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5222" y="133350"/>
            <a:ext cx="74748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 + Money</a:t>
            </a:r>
          </a:p>
        </p:txBody>
      </p:sp>
      <p:sp>
        <p:nvSpPr>
          <p:cNvPr id="4" name="TextBox 3"/>
          <p:cNvSpPr txBox="1"/>
          <p:nvPr/>
        </p:nvSpPr>
        <p:spPr>
          <a:xfrm>
            <a:off x="4419600" y="1657350"/>
            <a:ext cx="4538979" cy="2677656"/>
          </a:xfrm>
          <a:prstGeom prst="rect">
            <a:avLst/>
          </a:prstGeom>
          <a:noFill/>
        </p:spPr>
        <p:txBody>
          <a:bodyPr wrap="square" rtlCol="0">
            <a:spAutoFit/>
          </a:bodyPr>
          <a:lstStyle/>
          <a:p>
            <a:pPr algn="ctr"/>
            <a:r>
              <a:rPr lang="en-US" sz="2800" b="1" dirty="0" smtClean="0"/>
              <a:t>The money market under the liquidity preference theory can be merged with the interest rate parity graph because they share the interest rate on one axis.</a:t>
            </a:r>
          </a:p>
        </p:txBody>
      </p:sp>
      <p:pic>
        <p:nvPicPr>
          <p:cNvPr id="6" name="Picture 9" descr="fig15_0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047750"/>
            <a:ext cx="3004097" cy="38862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7360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1102876"/>
            <a:ext cx="5334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spot transaction </a:t>
            </a:r>
            <a:r>
              <a:rPr lang="en-US" sz="2800" b="1" dirty="0" smtClean="0"/>
              <a:t>–</a:t>
            </a:r>
          </a:p>
          <a:p>
            <a:pPr algn="ctr"/>
            <a:r>
              <a:rPr lang="en-US" sz="2800" b="1" dirty="0" smtClean="0"/>
              <a:t>immediate (2 day)</a:t>
            </a:r>
          </a:p>
          <a:p>
            <a:pPr algn="ctr"/>
            <a:r>
              <a:rPr lang="en-US" sz="2800" b="1" dirty="0" smtClean="0"/>
              <a:t>exchange of bank deposits</a:t>
            </a:r>
          </a:p>
          <a:p>
            <a:pPr algn="ctr"/>
            <a:endParaRPr lang="en-US" sz="1400" b="1" dirty="0" smtClean="0"/>
          </a:p>
          <a:p>
            <a:pPr algn="ctr"/>
            <a:r>
              <a:rPr lang="en-US" sz="2800" b="1" dirty="0" smtClean="0">
                <a:effectLst>
                  <a:outerShdw blurRad="38100" dist="38100" dir="2700000" algn="tl">
                    <a:srgbClr val="000000">
                      <a:alpha val="43137"/>
                    </a:srgbClr>
                  </a:outerShdw>
                </a:effectLst>
              </a:rPr>
              <a:t>spot exchange rate </a:t>
            </a:r>
            <a:r>
              <a:rPr lang="en-US" sz="2800" b="1" dirty="0" smtClean="0"/>
              <a:t>–</a:t>
            </a:r>
          </a:p>
          <a:p>
            <a:pPr algn="ctr"/>
            <a:r>
              <a:rPr lang="en-US" sz="2800" b="1" dirty="0" smtClean="0"/>
              <a:t>exchange rate for</a:t>
            </a:r>
          </a:p>
          <a:p>
            <a:pPr algn="ctr"/>
            <a:r>
              <a:rPr lang="en-US" sz="2800" b="1" dirty="0" smtClean="0"/>
              <a:t>spot transactions;</a:t>
            </a:r>
          </a:p>
          <a:p>
            <a:pPr algn="ctr"/>
            <a:r>
              <a:rPr lang="en-US" sz="2800" b="1" dirty="0" smtClean="0"/>
              <a:t>exchange rate for immediate</a:t>
            </a:r>
          </a:p>
          <a:p>
            <a:pPr algn="ctr"/>
            <a:r>
              <a:rPr lang="en-US" sz="2800" b="1" dirty="0" smtClean="0"/>
              <a:t>(2 day) exchange of bank deposits</a:t>
            </a:r>
          </a:p>
        </p:txBody>
      </p:sp>
      <p:pic>
        <p:nvPicPr>
          <p:cNvPr id="6" name="Picture 5" descr="dalmation.png"/>
          <p:cNvPicPr>
            <a:picLocks noChangeAspect="1"/>
          </p:cNvPicPr>
          <p:nvPr/>
        </p:nvPicPr>
        <p:blipFill>
          <a:blip r:embed="rId2"/>
          <a:stretch>
            <a:fillRect/>
          </a:stretch>
        </p:blipFill>
        <p:spPr>
          <a:xfrm>
            <a:off x="304800" y="1657350"/>
            <a:ext cx="2967038" cy="2286000"/>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5222" y="133350"/>
            <a:ext cx="74748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 + Money</a:t>
            </a:r>
          </a:p>
        </p:txBody>
      </p:sp>
      <p:sp>
        <p:nvSpPr>
          <p:cNvPr id="3" name="TextBox 2"/>
          <p:cNvSpPr txBox="1"/>
          <p:nvPr/>
        </p:nvSpPr>
        <p:spPr>
          <a:xfrm>
            <a:off x="3733800" y="1657350"/>
            <a:ext cx="5224779" cy="2677656"/>
          </a:xfrm>
          <a:prstGeom prst="rect">
            <a:avLst/>
          </a:prstGeom>
          <a:noFill/>
        </p:spPr>
        <p:txBody>
          <a:bodyPr wrap="square" rtlCol="0">
            <a:spAutoFit/>
          </a:bodyPr>
          <a:lstStyle/>
          <a:p>
            <a:pPr algn="ctr"/>
            <a:r>
              <a:rPr lang="en-US" sz="2800" b="1" dirty="0" smtClean="0"/>
              <a:t>With this graph it is easy to see how increasing or decreasing the real money stock affects the interest rate, and in turn affects the exchange rate through the interest rate parity condition.</a:t>
            </a:r>
          </a:p>
        </p:txBody>
      </p:sp>
      <p:pic>
        <p:nvPicPr>
          <p:cNvPr id="5" name="Picture 9" descr="fig15_08"/>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047750"/>
            <a:ext cx="2501327" cy="38862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42945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fig15_0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8200" y="1047750"/>
            <a:ext cx="2538767" cy="38862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15222" y="133350"/>
            <a:ext cx="7474803"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Interest Rate Parity + Money</a:t>
            </a:r>
          </a:p>
        </p:txBody>
      </p:sp>
      <p:sp>
        <p:nvSpPr>
          <p:cNvPr id="4" name="TextBox 3"/>
          <p:cNvSpPr txBox="1"/>
          <p:nvPr/>
        </p:nvSpPr>
        <p:spPr>
          <a:xfrm>
            <a:off x="3733800" y="1657350"/>
            <a:ext cx="5224779" cy="2677656"/>
          </a:xfrm>
          <a:prstGeom prst="rect">
            <a:avLst/>
          </a:prstGeom>
          <a:noFill/>
        </p:spPr>
        <p:txBody>
          <a:bodyPr wrap="square" rtlCol="0">
            <a:spAutoFit/>
          </a:bodyPr>
          <a:lstStyle/>
          <a:p>
            <a:pPr algn="ctr"/>
            <a:r>
              <a:rPr lang="en-US" sz="2800" b="1" dirty="0" smtClean="0"/>
              <a:t>In contrast if the foreign real money stock increases that doesn’t move the domestic money market at all, but will move the </a:t>
            </a:r>
            <a:r>
              <a:rPr lang="en-US" sz="2800" b="1" dirty="0" err="1" smtClean="0"/>
              <a:t>RoR</a:t>
            </a:r>
            <a:r>
              <a:rPr lang="en-US" sz="2800" b="1" dirty="0" smtClean="0"/>
              <a:t>* curve in the interest parity graph.</a:t>
            </a:r>
          </a:p>
        </p:txBody>
      </p:sp>
    </p:spTree>
    <p:extLst>
      <p:ext uri="{BB962C8B-B14F-4D97-AF65-F5344CB8AC3E}">
        <p14:creationId xmlns="" xmlns:p14="http://schemas.microsoft.com/office/powerpoint/2010/main" val="2694030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graphicFrame>
        <p:nvGraphicFramePr>
          <p:cNvPr id="4" name="Table 3"/>
          <p:cNvGraphicFramePr>
            <a:graphicFrameLocks noGrp="1"/>
          </p:cNvGraphicFramePr>
          <p:nvPr>
            <p:extLst>
              <p:ext uri="{D42A27DB-BD31-4B8C-83A1-F6EECF244321}">
                <p14:modId xmlns="" xmlns:p14="http://schemas.microsoft.com/office/powerpoint/2010/main" val="2427362269"/>
              </p:ext>
            </p:extLst>
          </p:nvPr>
        </p:nvGraphicFramePr>
        <p:xfrm>
          <a:off x="3276600" y="2038350"/>
          <a:ext cx="5486400" cy="1381760"/>
        </p:xfrm>
        <a:graphic>
          <a:graphicData uri="http://schemas.openxmlformats.org/drawingml/2006/table">
            <a:tbl>
              <a:tblPr firstRow="1" bandRow="1">
                <a:tableStyleId>{72833802-FEF1-4C79-8D5D-14CF1EAF98D9}</a:tableStyleId>
              </a:tblPr>
              <a:tblGrid>
                <a:gridCol w="2704564"/>
                <a:gridCol w="1236372"/>
                <a:gridCol w="1545464"/>
              </a:tblGrid>
              <a:tr h="370840">
                <a:tc>
                  <a:txBody>
                    <a:bodyPr/>
                    <a:lstStyle/>
                    <a:p>
                      <a:pPr algn="ctr"/>
                      <a:r>
                        <a:rPr lang="en-US" b="1" dirty="0" smtClean="0"/>
                        <a:t>Factor</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Exchange</a:t>
                      </a:r>
                      <a:r>
                        <a:rPr lang="en-US" b="1" baseline="0" dirty="0" smtClean="0"/>
                        <a:t> Rate</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Domestic Currency</a:t>
                      </a:r>
                      <a:endParaRPr lang="en-US" b="1"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b="1" dirty="0" smtClean="0"/>
                        <a:t>domestic</a:t>
                      </a:r>
                      <a:r>
                        <a:rPr lang="en-US" b="1" baseline="0" dirty="0" smtClean="0"/>
                        <a:t> M</a:t>
                      </a:r>
                      <a:r>
                        <a:rPr lang="en-US" b="1" baseline="30000" dirty="0" smtClean="0"/>
                        <a:t>S</a:t>
                      </a:r>
                      <a:r>
                        <a:rPr lang="en-US" b="1" baseline="0" dirty="0" smtClean="0"/>
                        <a:t>/P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e</a:t>
                      </a:r>
                      <a:r>
                        <a:rPr lang="en-US" b="1" baseline="0" dirty="0" smtClean="0"/>
                        <a:t>↑</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depreciates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b="1" dirty="0" smtClean="0"/>
                        <a:t>foreign </a:t>
                      </a:r>
                      <a:r>
                        <a:rPr lang="en-US" b="1" baseline="0" dirty="0" smtClean="0"/>
                        <a:t>M</a:t>
                      </a:r>
                      <a:r>
                        <a:rPr lang="en-US" b="1" baseline="30000" dirty="0" smtClean="0"/>
                        <a:t>S</a:t>
                      </a:r>
                      <a:r>
                        <a:rPr lang="en-US" b="1" baseline="0" dirty="0" smtClean="0"/>
                        <a:t>*/P*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t>appreciates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2400947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77" y="133350"/>
            <a:ext cx="36307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Overshooting</a:t>
            </a:r>
          </a:p>
        </p:txBody>
      </p:sp>
      <p:sp>
        <p:nvSpPr>
          <p:cNvPr id="4" name="TextBox 3"/>
          <p:cNvSpPr txBox="1"/>
          <p:nvPr/>
        </p:nvSpPr>
        <p:spPr>
          <a:xfrm>
            <a:off x="3276600" y="895350"/>
            <a:ext cx="5867400" cy="4185761"/>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exchange rate overshooting </a:t>
            </a:r>
            <a:r>
              <a:rPr lang="en-US" sz="2800" b="1" dirty="0"/>
              <a:t>–</a:t>
            </a:r>
          </a:p>
          <a:p>
            <a:pPr algn="ctr"/>
            <a:r>
              <a:rPr lang="en-US" sz="2800" b="1" dirty="0" smtClean="0"/>
              <a:t>short run exchange rate movements often overshoot their long run levels</a:t>
            </a:r>
          </a:p>
          <a:p>
            <a:pPr algn="ctr"/>
            <a:endParaRPr lang="en-US" sz="1400" b="1" dirty="0"/>
          </a:p>
          <a:p>
            <a:pPr algn="ctr"/>
            <a:r>
              <a:rPr lang="en-US" sz="2800" b="1" dirty="0" smtClean="0"/>
              <a:t>For example a permanent one time increase in the US money supply will cause the dollar to depreciate immediately by a larger amount than its long run level, which will be a depreciation less than the short run.</a:t>
            </a:r>
          </a:p>
        </p:txBody>
      </p:sp>
      <p:pic>
        <p:nvPicPr>
          <p:cNvPr id="5" name="Picture 9" descr="fig15_1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48442" t="48950" r="840" b="-50"/>
          <a:stretch/>
        </p:blipFill>
        <p:spPr bwMode="auto">
          <a:xfrm>
            <a:off x="231648" y="2266950"/>
            <a:ext cx="3044952" cy="2057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Rectangle 2"/>
          <p:cNvSpPr txBox="1">
            <a:spLocks noChangeArrowheads="1"/>
          </p:cNvSpPr>
          <p:nvPr/>
        </p:nvSpPr>
        <p:spPr>
          <a:xfrm>
            <a:off x="152400" y="1352550"/>
            <a:ext cx="3245387"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Fig. 15-13: Time Paths of </a:t>
            </a:r>
            <a:r>
              <a:rPr lang="en-US" sz="1800" dirty="0" smtClean="0"/>
              <a:t>E</a:t>
            </a:r>
          </a:p>
          <a:p>
            <a:r>
              <a:rPr lang="en-US" sz="1800" dirty="0" smtClean="0"/>
              <a:t>After </a:t>
            </a:r>
            <a:r>
              <a:rPr lang="en-US" sz="1800" dirty="0"/>
              <a:t>a Permanent </a:t>
            </a:r>
            <a:r>
              <a:rPr lang="en-US" sz="1800" dirty="0" smtClean="0"/>
              <a:t>Increase</a:t>
            </a:r>
          </a:p>
          <a:p>
            <a:r>
              <a:rPr lang="en-US" sz="1800" dirty="0" smtClean="0"/>
              <a:t>in </a:t>
            </a:r>
            <a:r>
              <a:rPr lang="en-US" sz="1800" dirty="0"/>
              <a:t>U.S. Money Supply</a:t>
            </a:r>
          </a:p>
        </p:txBody>
      </p:sp>
    </p:spTree>
    <p:extLst>
      <p:ext uri="{BB962C8B-B14F-4D97-AF65-F5344CB8AC3E}">
        <p14:creationId xmlns="" xmlns:p14="http://schemas.microsoft.com/office/powerpoint/2010/main" val="1944991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77" y="133350"/>
            <a:ext cx="36307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Overshooting</a:t>
            </a:r>
          </a:p>
        </p:txBody>
      </p:sp>
      <p:pic>
        <p:nvPicPr>
          <p:cNvPr id="5" name="Picture 15" descr="fig15_1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9080" y="1809750"/>
            <a:ext cx="3703320" cy="3200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pic>
        <p:nvPicPr>
          <p:cNvPr id="6" name="Picture 9" descr="fig15_1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295593" y="1809750"/>
            <a:ext cx="4772207" cy="3200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Rectangle 2"/>
          <p:cNvSpPr txBox="1">
            <a:spLocks noChangeArrowheads="1"/>
          </p:cNvSpPr>
          <p:nvPr/>
        </p:nvSpPr>
        <p:spPr>
          <a:xfrm>
            <a:off x="259081" y="895350"/>
            <a:ext cx="3703320"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Fig. 15-12: Short-Run and Long-Run Effects of an Increase in the U.S. Money Supply (Given Real Output, Y)</a:t>
            </a:r>
          </a:p>
        </p:txBody>
      </p:sp>
      <p:sp>
        <p:nvSpPr>
          <p:cNvPr id="8" name="Rectangle 2"/>
          <p:cNvSpPr txBox="1">
            <a:spLocks noChangeArrowheads="1"/>
          </p:cNvSpPr>
          <p:nvPr/>
        </p:nvSpPr>
        <p:spPr>
          <a:xfrm>
            <a:off x="4295592" y="1200150"/>
            <a:ext cx="4772207" cy="610394"/>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Fig. 15-13: Time Paths of U.S. Economic Variables After a Permanent Increase in </a:t>
            </a:r>
            <a:r>
              <a:rPr lang="en-US" sz="1800" dirty="0" smtClean="0"/>
              <a:t>U.S</a:t>
            </a:r>
            <a:r>
              <a:rPr lang="en-US" sz="1800" dirty="0"/>
              <a:t>. Money Supply</a:t>
            </a:r>
          </a:p>
        </p:txBody>
      </p:sp>
    </p:spTree>
    <p:extLst>
      <p:ext uri="{BB962C8B-B14F-4D97-AF65-F5344CB8AC3E}">
        <p14:creationId xmlns="" xmlns:p14="http://schemas.microsoft.com/office/powerpoint/2010/main" val="2525918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477" y="133350"/>
            <a:ext cx="3630738"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Overshooting</a:t>
            </a:r>
          </a:p>
        </p:txBody>
      </p:sp>
      <p:sp>
        <p:nvSpPr>
          <p:cNvPr id="3" name="TextBox 2"/>
          <p:cNvSpPr txBox="1"/>
          <p:nvPr/>
        </p:nvSpPr>
        <p:spPr>
          <a:xfrm>
            <a:off x="3276600" y="900589"/>
            <a:ext cx="5638800" cy="4185761"/>
          </a:xfrm>
          <a:prstGeom prst="rect">
            <a:avLst/>
          </a:prstGeom>
          <a:noFill/>
        </p:spPr>
        <p:txBody>
          <a:bodyPr wrap="square" rtlCol="0">
            <a:spAutoFit/>
          </a:bodyPr>
          <a:lstStyle/>
          <a:p>
            <a:pPr algn="ctr"/>
            <a:r>
              <a:rPr lang="en-US" sz="2800" b="1" dirty="0" smtClean="0"/>
              <a:t>The thing to keep in mind both for long term vs. short term exchange rates and for overshooting is that the asset market is much faster</a:t>
            </a:r>
          </a:p>
          <a:p>
            <a:pPr algn="ctr"/>
            <a:r>
              <a:rPr lang="en-US" sz="2800" b="1" dirty="0" smtClean="0"/>
              <a:t>than the goods market.</a:t>
            </a:r>
          </a:p>
          <a:p>
            <a:pPr algn="ctr"/>
            <a:endParaRPr lang="en-US" sz="1400" b="1" dirty="0"/>
          </a:p>
          <a:p>
            <a:pPr algn="ctr"/>
            <a:r>
              <a:rPr lang="en-US" sz="2800" b="1" dirty="0" smtClean="0"/>
              <a:t>Capital moves between countries near instantaneously, whereas trading goods requires a long and variable transportation lag time.</a:t>
            </a:r>
          </a:p>
        </p:txBody>
      </p:sp>
      <p:pic>
        <p:nvPicPr>
          <p:cNvPr id="4" name="Picture 9" descr="fig15_13"/>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48442" t="48950" r="840" b="-50"/>
          <a:stretch/>
        </p:blipFill>
        <p:spPr bwMode="auto">
          <a:xfrm>
            <a:off x="231648" y="2266950"/>
            <a:ext cx="3044952" cy="2057400"/>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5" name="Rectangle 2"/>
          <p:cNvSpPr txBox="1">
            <a:spLocks noChangeArrowheads="1"/>
          </p:cNvSpPr>
          <p:nvPr/>
        </p:nvSpPr>
        <p:spPr>
          <a:xfrm>
            <a:off x="152400" y="1352550"/>
            <a:ext cx="3245387" cy="914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Fig. 15-13: Time Paths of </a:t>
            </a:r>
            <a:r>
              <a:rPr lang="en-US" sz="1800" dirty="0" smtClean="0"/>
              <a:t>E</a:t>
            </a:r>
          </a:p>
          <a:p>
            <a:r>
              <a:rPr lang="en-US" sz="1800" dirty="0" smtClean="0"/>
              <a:t>After </a:t>
            </a:r>
            <a:r>
              <a:rPr lang="en-US" sz="1800" dirty="0"/>
              <a:t>a Permanent </a:t>
            </a:r>
            <a:r>
              <a:rPr lang="en-US" sz="1800" dirty="0" smtClean="0"/>
              <a:t>Increase</a:t>
            </a:r>
          </a:p>
          <a:p>
            <a:r>
              <a:rPr lang="en-US" sz="1800" dirty="0" smtClean="0"/>
              <a:t>in </a:t>
            </a:r>
            <a:r>
              <a:rPr lang="en-US" sz="1800" dirty="0"/>
              <a:t>U.S. Money Supply</a:t>
            </a:r>
          </a:p>
        </p:txBody>
      </p:sp>
    </p:spTree>
    <p:extLst>
      <p:ext uri="{BB962C8B-B14F-4D97-AF65-F5344CB8AC3E}">
        <p14:creationId xmlns="" xmlns:p14="http://schemas.microsoft.com/office/powerpoint/2010/main" val="1802108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60683" y="133350"/>
            <a:ext cx="6540317"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Short Run Exchange Rate</a:t>
            </a:r>
          </a:p>
        </p:txBody>
      </p:sp>
      <p:pic>
        <p:nvPicPr>
          <p:cNvPr id="3" name="Picture 2" descr="long_run.png"/>
          <p:cNvPicPr>
            <a:picLocks noChangeAspect="1"/>
          </p:cNvPicPr>
          <p:nvPr/>
        </p:nvPicPr>
        <p:blipFill>
          <a:blip r:embed="rId2"/>
          <a:stretch>
            <a:fillRect/>
          </a:stretch>
        </p:blipFill>
        <p:spPr>
          <a:xfrm>
            <a:off x="342900" y="1885950"/>
            <a:ext cx="2628900" cy="2118360"/>
          </a:xfrm>
          <a:prstGeom prst="rect">
            <a:avLst/>
          </a:prstGeom>
        </p:spPr>
      </p:pic>
      <p:sp>
        <p:nvSpPr>
          <p:cNvPr id="4" name="TextBox 3"/>
          <p:cNvSpPr txBox="1"/>
          <p:nvPr/>
        </p:nvSpPr>
        <p:spPr>
          <a:xfrm>
            <a:off x="3124200" y="1123950"/>
            <a:ext cx="5638800" cy="3754874"/>
          </a:xfrm>
          <a:prstGeom prst="rect">
            <a:avLst/>
          </a:prstGeom>
          <a:noFill/>
        </p:spPr>
        <p:txBody>
          <a:bodyPr wrap="square" rtlCol="0">
            <a:spAutoFit/>
          </a:bodyPr>
          <a:lstStyle/>
          <a:p>
            <a:pPr algn="ctr"/>
            <a:r>
              <a:rPr lang="en-US" sz="2800" b="1" dirty="0" err="1" smtClean="0"/>
              <a:t>Krugman</a:t>
            </a:r>
            <a:r>
              <a:rPr lang="en-US" sz="2800" b="1" dirty="0" smtClean="0"/>
              <a:t> uses short run exchange rate fluctuations as an excuse to introduce Keynesianism.</a:t>
            </a:r>
          </a:p>
          <a:p>
            <a:pPr algn="ctr"/>
            <a:endParaRPr lang="en-US" sz="1400" b="1" dirty="0"/>
          </a:p>
          <a:p>
            <a:pPr algn="ctr"/>
            <a:r>
              <a:rPr lang="en-US" sz="2800" b="1" dirty="0" smtClean="0"/>
              <a:t>We will talk about Keynesian theories (the </a:t>
            </a:r>
            <a:r>
              <a:rPr lang="en-US" sz="2800" b="1" dirty="0" err="1" smtClean="0"/>
              <a:t>Mundell</a:t>
            </a:r>
            <a:r>
              <a:rPr lang="en-US" sz="2800" b="1" dirty="0" smtClean="0"/>
              <a:t>-Fleming Model), but for our purposes interest rate parity drives the short run e and PPP drives the long run e.</a:t>
            </a:r>
          </a:p>
        </p:txBody>
      </p:sp>
    </p:spTree>
    <p:extLst>
      <p:ext uri="{BB962C8B-B14F-4D97-AF65-F5344CB8AC3E}">
        <p14:creationId xmlns="" xmlns:p14="http://schemas.microsoft.com/office/powerpoint/2010/main" val="1550898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200400" y="1123950"/>
            <a:ext cx="5334000" cy="3754874"/>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forward transaction </a:t>
            </a:r>
            <a:r>
              <a:rPr lang="en-US" sz="2800" b="1" dirty="0" smtClean="0"/>
              <a:t>–</a:t>
            </a:r>
          </a:p>
          <a:p>
            <a:pPr algn="ctr"/>
            <a:r>
              <a:rPr lang="en-US" sz="2800" b="1" dirty="0" smtClean="0"/>
              <a:t>exchange of bank deposits</a:t>
            </a:r>
          </a:p>
          <a:p>
            <a:pPr algn="ctr"/>
            <a:r>
              <a:rPr lang="en-US" sz="2800" b="1" dirty="0" smtClean="0"/>
              <a:t>at some future date</a:t>
            </a:r>
          </a:p>
          <a:p>
            <a:pPr algn="ctr"/>
            <a:endParaRPr lang="en-US" sz="1400" b="1" dirty="0" smtClean="0"/>
          </a:p>
          <a:p>
            <a:pPr algn="ctr"/>
            <a:r>
              <a:rPr lang="en-US" sz="2800" b="1" dirty="0" smtClean="0">
                <a:effectLst>
                  <a:outerShdw blurRad="38100" dist="38100" dir="2700000" algn="tl">
                    <a:srgbClr val="000000">
                      <a:alpha val="43137"/>
                    </a:srgbClr>
                  </a:outerShdw>
                </a:effectLst>
              </a:rPr>
              <a:t>forward exchange rate </a:t>
            </a:r>
            <a:r>
              <a:rPr lang="en-US" sz="2800" b="1" dirty="0" smtClean="0"/>
              <a:t>–</a:t>
            </a:r>
          </a:p>
          <a:p>
            <a:pPr algn="ctr"/>
            <a:r>
              <a:rPr lang="en-US" sz="2800" b="1" dirty="0" smtClean="0"/>
              <a:t>exchange rate for</a:t>
            </a:r>
          </a:p>
          <a:p>
            <a:pPr algn="ctr"/>
            <a:r>
              <a:rPr lang="en-US" sz="2800" b="1" dirty="0" smtClean="0"/>
              <a:t>forward transactions;</a:t>
            </a:r>
          </a:p>
          <a:p>
            <a:pPr algn="ctr"/>
            <a:r>
              <a:rPr lang="en-US" sz="2800" b="1" dirty="0" smtClean="0"/>
              <a:t>exchange rate for exchange of bank deposits at some future date</a:t>
            </a:r>
          </a:p>
        </p:txBody>
      </p:sp>
      <p:pic>
        <p:nvPicPr>
          <p:cNvPr id="5" name="Picture 4" descr="fastforward.png"/>
          <p:cNvPicPr>
            <a:picLocks noChangeAspect="1"/>
          </p:cNvPicPr>
          <p:nvPr/>
        </p:nvPicPr>
        <p:blipFill>
          <a:blip r:embed="rId2"/>
          <a:stretch>
            <a:fillRect/>
          </a:stretch>
        </p:blipFill>
        <p:spPr>
          <a:xfrm>
            <a:off x="826770" y="1189672"/>
            <a:ext cx="1611630" cy="3591878"/>
          </a:xfrm>
          <a:prstGeom prst="rect">
            <a:avLst/>
          </a:prstGeom>
          <a:ln>
            <a:solidFill>
              <a:schemeClr val="tx1"/>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2114550"/>
            <a:ext cx="5334000" cy="138499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foreign exchange market </a:t>
            </a:r>
            <a:r>
              <a:rPr lang="en-US" sz="2800" b="1" dirty="0" smtClean="0"/>
              <a:t>–</a:t>
            </a:r>
          </a:p>
          <a:p>
            <a:pPr algn="ctr"/>
            <a:r>
              <a:rPr lang="en-US" sz="2800" b="1" dirty="0" smtClean="0"/>
              <a:t>the financial market where exchange rates are determined</a:t>
            </a:r>
          </a:p>
        </p:txBody>
      </p:sp>
      <p:pic>
        <p:nvPicPr>
          <p:cNvPr id="4" name="Picture 3" descr="forex-trading.jpg"/>
          <p:cNvPicPr>
            <a:picLocks noChangeAspect="1"/>
          </p:cNvPicPr>
          <p:nvPr/>
        </p:nvPicPr>
        <p:blipFill>
          <a:blip r:embed="rId2"/>
          <a:stretch>
            <a:fillRect/>
          </a:stretch>
        </p:blipFill>
        <p:spPr>
          <a:xfrm>
            <a:off x="304800" y="1304925"/>
            <a:ext cx="3438525" cy="3248025"/>
          </a:xfrm>
          <a:prstGeom prst="rect">
            <a:avLst/>
          </a:prstGeom>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3581400" y="1352550"/>
            <a:ext cx="5334000" cy="3108543"/>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appreciation </a:t>
            </a:r>
            <a:r>
              <a:rPr lang="en-US" sz="2800" b="1" dirty="0" smtClean="0"/>
              <a:t>–</a:t>
            </a:r>
          </a:p>
          <a:p>
            <a:pPr algn="ctr"/>
            <a:r>
              <a:rPr lang="en-US" sz="2800" b="1" dirty="0" smtClean="0"/>
              <a:t>when a currency increases in</a:t>
            </a:r>
          </a:p>
          <a:p>
            <a:pPr algn="ctr"/>
            <a:r>
              <a:rPr lang="en-US" sz="2800" b="1" dirty="0" smtClean="0"/>
              <a:t>value relative to another currency</a:t>
            </a:r>
          </a:p>
          <a:p>
            <a:pPr algn="ctr"/>
            <a:endParaRPr lang="en-US" sz="2800" b="1" dirty="0" smtClean="0"/>
          </a:p>
          <a:p>
            <a:pPr algn="ctr"/>
            <a:r>
              <a:rPr lang="en-US" sz="2800" b="1" dirty="0" smtClean="0">
                <a:effectLst>
                  <a:outerShdw blurRad="38100" dist="38100" dir="2700000" algn="tl">
                    <a:srgbClr val="000000">
                      <a:alpha val="43137"/>
                    </a:srgbClr>
                  </a:outerShdw>
                </a:effectLst>
              </a:rPr>
              <a:t>depreciation </a:t>
            </a:r>
            <a:r>
              <a:rPr lang="en-US" sz="2800" b="1" dirty="0" smtClean="0"/>
              <a:t>–</a:t>
            </a:r>
          </a:p>
          <a:p>
            <a:pPr algn="ctr"/>
            <a:r>
              <a:rPr lang="en-US" sz="2800" b="1" dirty="0" smtClean="0"/>
              <a:t>when a currency decreases in value relative to another currency</a:t>
            </a:r>
          </a:p>
        </p:txBody>
      </p:sp>
      <p:pic>
        <p:nvPicPr>
          <p:cNvPr id="4" name="Picture 3" descr="depreciate.jpg"/>
          <p:cNvPicPr>
            <a:picLocks noChangeAspect="1"/>
          </p:cNvPicPr>
          <p:nvPr/>
        </p:nvPicPr>
        <p:blipFill>
          <a:blip r:embed="rId2"/>
          <a:stretch>
            <a:fillRect/>
          </a:stretch>
        </p:blipFill>
        <p:spPr>
          <a:xfrm>
            <a:off x="304800" y="1946910"/>
            <a:ext cx="3048000" cy="1920240"/>
          </a:xfrm>
          <a:prstGeom prst="rect">
            <a:avLst/>
          </a:prstGeom>
          <a:ln>
            <a:solidFill>
              <a:schemeClr val="tx1"/>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152400" y="1047750"/>
            <a:ext cx="8915400" cy="2677656"/>
          </a:xfrm>
          <a:prstGeom prst="rect">
            <a:avLst/>
          </a:prstGeom>
          <a:noFill/>
        </p:spPr>
        <p:txBody>
          <a:bodyPr wrap="square" rtlCol="0">
            <a:spAutoFit/>
          </a:bodyPr>
          <a:lstStyle/>
          <a:p>
            <a:pPr>
              <a:buFont typeface="Arial" pitchFamily="34" charset="0"/>
              <a:buChar char="•"/>
            </a:pPr>
            <a:r>
              <a:rPr lang="en-US" sz="2800" b="1" dirty="0" smtClean="0"/>
              <a:t> appreciation</a:t>
            </a:r>
          </a:p>
          <a:p>
            <a:pPr lvl="1">
              <a:buFont typeface="Courier New" pitchFamily="49" charset="0"/>
              <a:buChar char="o"/>
            </a:pPr>
            <a:r>
              <a:rPr lang="en-US" sz="2800" b="1" dirty="0" smtClean="0"/>
              <a:t> country’s goods abroad become more expensive</a:t>
            </a:r>
          </a:p>
          <a:p>
            <a:pPr lvl="1">
              <a:buFont typeface="Courier New" pitchFamily="49" charset="0"/>
              <a:buChar char="o"/>
            </a:pPr>
            <a:r>
              <a:rPr lang="en-US" sz="2800" b="1" dirty="0" smtClean="0"/>
              <a:t> foreign goods in the country become cheaper</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appreciates</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appreciates</a:t>
            </a:r>
          </a:p>
          <a:p>
            <a:pPr lvl="1">
              <a:buFont typeface="Courier New" pitchFamily="49" charset="0"/>
              <a:buChar char="o"/>
            </a:pPr>
            <a:r>
              <a:rPr lang="en-US" sz="2800" b="1" dirty="0" smtClean="0"/>
              <a:t> e↓ means dollar appreciates (e </a:t>
            </a:r>
            <a:r>
              <a:rPr lang="en-US" sz="2800" b="1" dirty="0" smtClean="0">
                <a:latin typeface="Times New Roman"/>
                <a:cs typeface="Times New Roman"/>
              </a:rPr>
              <a:t>≡</a:t>
            </a:r>
            <a:r>
              <a:rPr lang="en-US" sz="2800" b="1" dirty="0" smtClean="0"/>
              <a:t> $/</a:t>
            </a:r>
            <a:r>
              <a:rPr lang="en-US" sz="2800" b="1" dirty="0" smtClean="0">
                <a:latin typeface="Times New Roman"/>
                <a:cs typeface="Times New Roman"/>
              </a:rPr>
              <a:t>€</a:t>
            </a:r>
            <a:r>
              <a:rPr lang="en-US" sz="2800" b="1" dirty="0" smtClean="0"/>
              <a:t>)</a:t>
            </a:r>
          </a:p>
        </p:txBody>
      </p:sp>
      <p:pic>
        <p:nvPicPr>
          <p:cNvPr id="6" name="Picture 5" descr="dollar.png"/>
          <p:cNvPicPr>
            <a:picLocks noChangeAspect="1"/>
          </p:cNvPicPr>
          <p:nvPr/>
        </p:nvPicPr>
        <p:blipFill>
          <a:blip r:embed="rId2"/>
          <a:stretch>
            <a:fillRect/>
          </a:stretch>
        </p:blipFill>
        <p:spPr>
          <a:xfrm>
            <a:off x="2095500" y="3790950"/>
            <a:ext cx="2705100" cy="1143000"/>
          </a:xfrm>
          <a:prstGeom prst="rect">
            <a:avLst/>
          </a:prstGeom>
          <a:ln>
            <a:solidFill>
              <a:schemeClr val="tx1"/>
            </a:solidFill>
          </a:ln>
        </p:spPr>
      </p:pic>
      <p:pic>
        <p:nvPicPr>
          <p:cNvPr id="7" name="Picture 6" descr="euro.png"/>
          <p:cNvPicPr>
            <a:picLocks noChangeAspect="1"/>
          </p:cNvPicPr>
          <p:nvPr/>
        </p:nvPicPr>
        <p:blipFill>
          <a:blip r:embed="rId3"/>
          <a:stretch>
            <a:fillRect/>
          </a:stretch>
        </p:blipFill>
        <p:spPr>
          <a:xfrm>
            <a:off x="5267325" y="3714750"/>
            <a:ext cx="1285875" cy="1285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9686" y="133350"/>
            <a:ext cx="3869714" cy="830997"/>
          </a:xfrm>
          <a:prstGeom prst="rect">
            <a:avLst/>
          </a:prstGeom>
          <a:noFill/>
        </p:spPr>
        <p:txBody>
          <a:bodyPr wrap="none" rtlCol="0">
            <a:spAutoFit/>
          </a:bodyPr>
          <a:lstStyle/>
          <a:p>
            <a:pPr algn="ctr"/>
            <a:r>
              <a:rPr lang="en-US" sz="4800" b="1" u="sng" dirty="0" smtClean="0">
                <a:solidFill>
                  <a:srgbClr val="002060"/>
                </a:solidFill>
                <a:effectLst>
                  <a:outerShdw blurRad="38100" dist="38100" dir="2700000" algn="tl">
                    <a:srgbClr val="000000">
                      <a:alpha val="43137"/>
                    </a:srgbClr>
                  </a:outerShdw>
                </a:effectLst>
              </a:rPr>
              <a:t>Exchange Rate</a:t>
            </a:r>
          </a:p>
        </p:txBody>
      </p:sp>
      <p:sp>
        <p:nvSpPr>
          <p:cNvPr id="3" name="TextBox 2"/>
          <p:cNvSpPr txBox="1"/>
          <p:nvPr/>
        </p:nvSpPr>
        <p:spPr>
          <a:xfrm>
            <a:off x="152400" y="1047750"/>
            <a:ext cx="8915400" cy="2677656"/>
          </a:xfrm>
          <a:prstGeom prst="rect">
            <a:avLst/>
          </a:prstGeom>
          <a:noFill/>
        </p:spPr>
        <p:txBody>
          <a:bodyPr wrap="square" rtlCol="0">
            <a:spAutoFit/>
          </a:bodyPr>
          <a:lstStyle/>
          <a:p>
            <a:pPr>
              <a:buFont typeface="Arial" pitchFamily="34" charset="0"/>
              <a:buChar char="•"/>
            </a:pPr>
            <a:r>
              <a:rPr lang="en-US" sz="2800" b="1" dirty="0" smtClean="0"/>
              <a:t> depreciation</a:t>
            </a:r>
          </a:p>
          <a:p>
            <a:pPr lvl="1">
              <a:buFont typeface="Courier New" pitchFamily="49" charset="0"/>
              <a:buChar char="o"/>
            </a:pPr>
            <a:r>
              <a:rPr lang="en-US" sz="2800" b="1" dirty="0" smtClean="0"/>
              <a:t> country’s goods abroad become cheaper</a:t>
            </a:r>
          </a:p>
          <a:p>
            <a:pPr lvl="1">
              <a:buFont typeface="Courier New" pitchFamily="49" charset="0"/>
              <a:buChar char="o"/>
            </a:pPr>
            <a:r>
              <a:rPr lang="en-US" sz="2800" b="1" dirty="0" smtClean="0"/>
              <a:t> foreign goods in the country become more expensive</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depreciates</a:t>
            </a:r>
          </a:p>
          <a:p>
            <a:pPr lvl="1">
              <a:buFont typeface="Courier New" pitchFamily="49" charset="0"/>
              <a:buChar char="o"/>
            </a:pPr>
            <a:r>
              <a:rPr lang="en-US" sz="2800" b="1" dirty="0" smtClean="0"/>
              <a:t> ($/</a:t>
            </a:r>
            <a:r>
              <a:rPr lang="en-US" sz="2800" b="1" dirty="0" smtClean="0">
                <a:latin typeface="Times New Roman"/>
                <a:cs typeface="Times New Roman"/>
              </a:rPr>
              <a:t>€</a:t>
            </a:r>
            <a:r>
              <a:rPr lang="en-US" sz="2800" b="1" dirty="0" smtClean="0"/>
              <a:t>)↑ means dollar depreciates</a:t>
            </a:r>
          </a:p>
          <a:p>
            <a:pPr lvl="1">
              <a:buFont typeface="Courier New" pitchFamily="49" charset="0"/>
              <a:buChar char="o"/>
            </a:pPr>
            <a:r>
              <a:rPr lang="en-US" sz="2800" b="1" dirty="0" smtClean="0"/>
              <a:t> e↑ means dollar depreciates (e </a:t>
            </a:r>
            <a:r>
              <a:rPr lang="en-US" sz="2800" b="1" dirty="0" smtClean="0">
                <a:latin typeface="Times New Roman"/>
                <a:cs typeface="Times New Roman"/>
              </a:rPr>
              <a:t>≡</a:t>
            </a:r>
            <a:r>
              <a:rPr lang="en-US" sz="2800" b="1" dirty="0" smtClean="0"/>
              <a:t> $/</a:t>
            </a:r>
            <a:r>
              <a:rPr lang="en-US" sz="2800" b="1" dirty="0" smtClean="0">
                <a:latin typeface="Times New Roman"/>
                <a:cs typeface="Times New Roman"/>
              </a:rPr>
              <a:t>€</a:t>
            </a:r>
            <a:r>
              <a:rPr lang="en-US" sz="2800" b="1" dirty="0" smtClean="0"/>
              <a:t>)</a:t>
            </a:r>
          </a:p>
        </p:txBody>
      </p:sp>
      <p:pic>
        <p:nvPicPr>
          <p:cNvPr id="4" name="Picture 3" descr="dollar.png"/>
          <p:cNvPicPr>
            <a:picLocks noChangeAspect="1"/>
          </p:cNvPicPr>
          <p:nvPr/>
        </p:nvPicPr>
        <p:blipFill>
          <a:blip r:embed="rId2"/>
          <a:stretch>
            <a:fillRect/>
          </a:stretch>
        </p:blipFill>
        <p:spPr>
          <a:xfrm>
            <a:off x="2095500" y="3790950"/>
            <a:ext cx="2705100" cy="1143000"/>
          </a:xfrm>
          <a:prstGeom prst="rect">
            <a:avLst/>
          </a:prstGeom>
          <a:ln>
            <a:solidFill>
              <a:schemeClr val="tx1"/>
            </a:solidFill>
          </a:ln>
        </p:spPr>
      </p:pic>
      <p:pic>
        <p:nvPicPr>
          <p:cNvPr id="5" name="Picture 4" descr="euro.png"/>
          <p:cNvPicPr>
            <a:picLocks noChangeAspect="1"/>
          </p:cNvPicPr>
          <p:nvPr/>
        </p:nvPicPr>
        <p:blipFill>
          <a:blip r:embed="rId3"/>
          <a:stretch>
            <a:fillRect/>
          </a:stretch>
        </p:blipFill>
        <p:spPr>
          <a:xfrm>
            <a:off x="5267325" y="3714750"/>
            <a:ext cx="1285875" cy="128587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10574</TotalTime>
  <Words>1887</Words>
  <Application>Microsoft Office PowerPoint</Application>
  <PresentationFormat>On-screen Show (16:9)</PresentationFormat>
  <Paragraphs>374</Paragraphs>
  <Slides>46</Slides>
  <Notes>0</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Chuck Moulton</dc:creator>
  <cp:lastModifiedBy>Chuck Moulton</cp:lastModifiedBy>
  <cp:revision>827</cp:revision>
  <dcterms:created xsi:type="dcterms:W3CDTF">2010-08-30T19:56:42Z</dcterms:created>
  <dcterms:modified xsi:type="dcterms:W3CDTF">2012-01-25T19:39:10Z</dcterms:modified>
</cp:coreProperties>
</file>